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36"/>
  </p:notesMasterIdLst>
  <p:sldIdLst>
    <p:sldId id="256" r:id="rId2"/>
    <p:sldId id="259" r:id="rId3"/>
    <p:sldId id="296" r:id="rId4"/>
    <p:sldId id="297" r:id="rId5"/>
    <p:sldId id="295" r:id="rId6"/>
    <p:sldId id="300" r:id="rId7"/>
    <p:sldId id="260" r:id="rId8"/>
    <p:sldId id="331" r:id="rId9"/>
    <p:sldId id="305" r:id="rId10"/>
    <p:sldId id="304" r:id="rId11"/>
    <p:sldId id="313" r:id="rId12"/>
    <p:sldId id="314" r:id="rId13"/>
    <p:sldId id="312" r:id="rId14"/>
    <p:sldId id="317" r:id="rId15"/>
    <p:sldId id="328" r:id="rId16"/>
    <p:sldId id="329" r:id="rId17"/>
    <p:sldId id="330" r:id="rId18"/>
    <p:sldId id="332" r:id="rId19"/>
    <p:sldId id="321" r:id="rId20"/>
    <p:sldId id="298" r:id="rId21"/>
    <p:sldId id="306" r:id="rId22"/>
    <p:sldId id="316" r:id="rId23"/>
    <p:sldId id="319" r:id="rId24"/>
    <p:sldId id="320" r:id="rId25"/>
    <p:sldId id="308" r:id="rId26"/>
    <p:sldId id="309" r:id="rId27"/>
    <p:sldId id="307" r:id="rId28"/>
    <p:sldId id="310" r:id="rId29"/>
    <p:sldId id="302" r:id="rId30"/>
    <p:sldId id="303" r:id="rId31"/>
    <p:sldId id="326" r:id="rId32"/>
    <p:sldId id="327" r:id="rId33"/>
    <p:sldId id="322" r:id="rId34"/>
    <p:sldId id="278" r:id="rId35"/>
  </p:sldIdLst>
  <p:sldSz cx="9144000" cy="5143500" type="screen16x9"/>
  <p:notesSz cx="6858000" cy="9144000"/>
  <p:embeddedFontLst>
    <p:embeddedFont>
      <p:font typeface="Bangers" panose="020B0604020202020204" charset="0"/>
      <p:regular r:id="rId37"/>
    </p:embeddedFont>
    <p:embeddedFont>
      <p:font typeface="Cascadia Mono" panose="020B0609020000020004" pitchFamily="49" charset="0"/>
      <p:regular r:id="rId38"/>
      <p:bold r:id="rId39"/>
      <p:italic r:id="rId40"/>
      <p:boldItalic r:id="rId41"/>
    </p:embeddedFont>
    <p:embeddedFont>
      <p:font typeface="Consolas" panose="020B0609020204030204" pitchFamily="49" charset="0"/>
      <p:regular r:id="rId42"/>
      <p:bold r:id="rId43"/>
      <p:italic r:id="rId44"/>
      <p:boldItalic r:id="rId45"/>
    </p:embeddedFont>
    <p:embeddedFont>
      <p:font typeface="Sniglet" panose="020B0604020202020204" charset="0"/>
      <p:regular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ldar Marcussen" initials="EM" lastIdx="1" clrIdx="0">
    <p:extLst>
      <p:ext uri="{19B8F6BF-5375-455C-9EA6-DF929625EA0E}">
        <p15:presenceInfo xmlns:p15="http://schemas.microsoft.com/office/powerpoint/2012/main" userId="S::emarcussen@seek.com.au::276c8c17-eed8-4830-aea5-71b6cbd9be1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903B2F-05A6-49A3-BDC3-805754D91299}" v="613" dt="2021-11-10T06:11:58.086"/>
  </p1510:revLst>
</p1510:revInfo>
</file>

<file path=ppt/tableStyles.xml><?xml version="1.0" encoding="utf-8"?>
<a:tblStyleLst xmlns:a="http://schemas.openxmlformats.org/drawingml/2006/main" def="{6CF488FB-C66E-470A-BE94-B7D05F0E2945}">
  <a:tblStyle styleId="{6CF488FB-C66E-470A-BE94-B7D05F0E294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6B0667F-905F-4D8E-A4CD-CAEED6C098B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99" autoAdjust="0"/>
    <p:restoredTop sz="74155" autoAdjust="0"/>
  </p:normalViewPr>
  <p:slideViewPr>
    <p:cSldViewPr snapToGrid="0">
      <p:cViewPr varScale="1">
        <p:scale>
          <a:sx n="83" d="100"/>
          <a:sy n="83" d="100"/>
        </p:scale>
        <p:origin x="490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52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dar Marcussen" userId="276c8c17-eed8-4830-aea5-71b6cbd9be1d" providerId="ADAL" clId="{54903B2F-05A6-49A3-BDC3-805754D91299}"/>
    <pc:docChg chg="undo custSel addSld delSld modSld sldOrd">
      <pc:chgData name="Eldar Marcussen" userId="276c8c17-eed8-4830-aea5-71b6cbd9be1d" providerId="ADAL" clId="{54903B2F-05A6-49A3-BDC3-805754D91299}" dt="2021-11-10T06:11:58.086" v="4550" actId="1076"/>
      <pc:docMkLst>
        <pc:docMk/>
      </pc:docMkLst>
      <pc:sldChg chg="modSp mod">
        <pc:chgData name="Eldar Marcussen" userId="276c8c17-eed8-4830-aea5-71b6cbd9be1d" providerId="ADAL" clId="{54903B2F-05A6-49A3-BDC3-805754D91299}" dt="2021-11-04T23:43:01.153" v="1017" actId="207"/>
        <pc:sldMkLst>
          <pc:docMk/>
          <pc:sldMk cId="0" sldId="256"/>
        </pc:sldMkLst>
        <pc:spChg chg="mod">
          <ac:chgData name="Eldar Marcussen" userId="276c8c17-eed8-4830-aea5-71b6cbd9be1d" providerId="ADAL" clId="{54903B2F-05A6-49A3-BDC3-805754D91299}" dt="2021-11-04T23:43:01.153" v="1017" actId="207"/>
          <ac:spMkLst>
            <pc:docMk/>
            <pc:sldMk cId="0" sldId="256"/>
            <ac:spMk id="70" creationId="{00000000-0000-0000-0000-000000000000}"/>
          </ac:spMkLst>
        </pc:spChg>
      </pc:sldChg>
      <pc:sldChg chg="del ord modNotes">
        <pc:chgData name="Eldar Marcussen" userId="276c8c17-eed8-4830-aea5-71b6cbd9be1d" providerId="ADAL" clId="{54903B2F-05A6-49A3-BDC3-805754D91299}" dt="2021-11-04T05:57:11.183" v="359" actId="47"/>
        <pc:sldMkLst>
          <pc:docMk/>
          <pc:sldMk cId="0" sldId="257"/>
        </pc:sldMkLst>
      </pc:sldChg>
      <pc:sldChg chg="addSp delSp modSp del mod modNotes">
        <pc:chgData name="Eldar Marcussen" userId="276c8c17-eed8-4830-aea5-71b6cbd9be1d" providerId="ADAL" clId="{54903B2F-05A6-49A3-BDC3-805754D91299}" dt="2021-11-04T04:01:37.740" v="216" actId="2696"/>
        <pc:sldMkLst>
          <pc:docMk/>
          <pc:sldMk cId="0" sldId="258"/>
        </pc:sldMkLst>
        <pc:picChg chg="mod">
          <ac:chgData name="Eldar Marcussen" userId="276c8c17-eed8-4830-aea5-71b6cbd9be1d" providerId="ADAL" clId="{54903B2F-05A6-49A3-BDC3-805754D91299}" dt="2021-11-04T04:01:23.616" v="215" actId="14826"/>
          <ac:picMkLst>
            <pc:docMk/>
            <pc:sldMk cId="0" sldId="258"/>
            <ac:picMk id="86" creationId="{00000000-0000-0000-0000-000000000000}"/>
          </ac:picMkLst>
        </pc:picChg>
        <pc:picChg chg="add del">
          <ac:chgData name="Eldar Marcussen" userId="276c8c17-eed8-4830-aea5-71b6cbd9be1d" providerId="ADAL" clId="{54903B2F-05A6-49A3-BDC3-805754D91299}" dt="2021-11-04T04:01:14.119" v="214"/>
          <ac:picMkLst>
            <pc:docMk/>
            <pc:sldMk cId="0" sldId="258"/>
            <ac:picMk id="2050" creationId="{0F89E1D8-E880-43D0-BF62-D631AA884176}"/>
          </ac:picMkLst>
        </pc:picChg>
      </pc:sldChg>
      <pc:sldChg chg="addSp delSp modSp mod modNotes">
        <pc:chgData name="Eldar Marcussen" userId="276c8c17-eed8-4830-aea5-71b6cbd9be1d" providerId="ADAL" clId="{54903B2F-05A6-49A3-BDC3-805754D91299}" dt="2021-11-09T04:25:12.912" v="3832" actId="962"/>
        <pc:sldMkLst>
          <pc:docMk/>
          <pc:sldMk cId="0" sldId="259"/>
        </pc:sldMkLst>
        <pc:spChg chg="mod">
          <ac:chgData name="Eldar Marcussen" userId="276c8c17-eed8-4830-aea5-71b6cbd9be1d" providerId="ADAL" clId="{54903B2F-05A6-49A3-BDC3-805754D91299}" dt="2021-11-08T06:32:29.167" v="2061" actId="20577"/>
          <ac:spMkLst>
            <pc:docMk/>
            <pc:sldMk cId="0" sldId="259"/>
            <ac:spMk id="92" creationId="{00000000-0000-0000-0000-000000000000}"/>
          </ac:spMkLst>
        </pc:spChg>
        <pc:spChg chg="mod">
          <ac:chgData name="Eldar Marcussen" userId="276c8c17-eed8-4830-aea5-71b6cbd9be1d" providerId="ADAL" clId="{54903B2F-05A6-49A3-BDC3-805754D91299}" dt="2021-11-04T03:58:27.146" v="199" actId="20577"/>
          <ac:spMkLst>
            <pc:docMk/>
            <pc:sldMk cId="0" sldId="259"/>
            <ac:spMk id="93" creationId="{00000000-0000-0000-0000-000000000000}"/>
          </ac:spMkLst>
        </pc:spChg>
        <pc:picChg chg="add del mod">
          <ac:chgData name="Eldar Marcussen" userId="276c8c17-eed8-4830-aea5-71b6cbd9be1d" providerId="ADAL" clId="{54903B2F-05A6-49A3-BDC3-805754D91299}" dt="2021-11-04T03:58:36.036" v="201" actId="478"/>
          <ac:picMkLst>
            <pc:docMk/>
            <pc:sldMk cId="0" sldId="259"/>
            <ac:picMk id="3" creationId="{5471F16C-8D21-4D52-A5D6-7EF0CAB36100}"/>
          </ac:picMkLst>
        </pc:picChg>
        <pc:picChg chg="add del">
          <ac:chgData name="Eldar Marcussen" userId="276c8c17-eed8-4830-aea5-71b6cbd9be1d" providerId="ADAL" clId="{54903B2F-05A6-49A3-BDC3-805754D91299}" dt="2021-11-04T03:56:39.904" v="170"/>
          <ac:picMkLst>
            <pc:docMk/>
            <pc:sldMk cId="0" sldId="259"/>
            <ac:picMk id="1026" creationId="{F827C3E2-A6C1-4707-8FAF-E69833814A5C}"/>
          </ac:picMkLst>
        </pc:picChg>
        <pc:picChg chg="add mod">
          <ac:chgData name="Eldar Marcussen" userId="276c8c17-eed8-4830-aea5-71b6cbd9be1d" providerId="ADAL" clId="{54903B2F-05A6-49A3-BDC3-805754D91299}" dt="2021-11-09T04:25:12.912" v="3832" actId="962"/>
          <ac:picMkLst>
            <pc:docMk/>
            <pc:sldMk cId="0" sldId="259"/>
            <ac:picMk id="1028" creationId="{2F47AD0B-7AA9-475C-96A8-5F431EA27FA2}"/>
          </ac:picMkLst>
        </pc:picChg>
      </pc:sldChg>
      <pc:sldChg chg="addSp delSp modSp mod ord modNotes">
        <pc:chgData name="Eldar Marcussen" userId="276c8c17-eed8-4830-aea5-71b6cbd9be1d" providerId="ADAL" clId="{54903B2F-05A6-49A3-BDC3-805754D91299}" dt="2021-11-05T04:45:51.413" v="1748"/>
        <pc:sldMkLst>
          <pc:docMk/>
          <pc:sldMk cId="0" sldId="260"/>
        </pc:sldMkLst>
        <pc:spChg chg="add del">
          <ac:chgData name="Eldar Marcussen" userId="276c8c17-eed8-4830-aea5-71b6cbd9be1d" providerId="ADAL" clId="{54903B2F-05A6-49A3-BDC3-805754D91299}" dt="2021-11-04T23:06:12.743" v="428"/>
          <ac:spMkLst>
            <pc:docMk/>
            <pc:sldMk cId="0" sldId="260"/>
            <ac:spMk id="2" creationId="{2F5D299B-A5BE-4FF8-8668-53BC4D13B476}"/>
          </ac:spMkLst>
        </pc:spChg>
        <pc:spChg chg="add del mod">
          <ac:chgData name="Eldar Marcussen" userId="276c8c17-eed8-4830-aea5-71b6cbd9be1d" providerId="ADAL" clId="{54903B2F-05A6-49A3-BDC3-805754D91299}" dt="2021-11-04T23:06:12.528" v="427"/>
          <ac:spMkLst>
            <pc:docMk/>
            <pc:sldMk cId="0" sldId="260"/>
            <ac:spMk id="3" creationId="{4CCF0BDD-67C5-4CFC-BEA6-184C60A904BE}"/>
          </ac:spMkLst>
        </pc:spChg>
        <pc:spChg chg="mod">
          <ac:chgData name="Eldar Marcussen" userId="276c8c17-eed8-4830-aea5-71b6cbd9be1d" providerId="ADAL" clId="{54903B2F-05A6-49A3-BDC3-805754D91299}" dt="2021-11-04T23:07:15.981" v="547" actId="207"/>
          <ac:spMkLst>
            <pc:docMk/>
            <pc:sldMk cId="0" sldId="260"/>
            <ac:spMk id="99" creationId="{00000000-0000-0000-0000-000000000000}"/>
          </ac:spMkLst>
        </pc:spChg>
      </pc:sldChg>
      <pc:sldChg chg="del modNotes">
        <pc:chgData name="Eldar Marcussen" userId="276c8c17-eed8-4830-aea5-71b6cbd9be1d" providerId="ADAL" clId="{54903B2F-05A6-49A3-BDC3-805754D91299}" dt="2021-11-04T05:57:09.285" v="358" actId="47"/>
        <pc:sldMkLst>
          <pc:docMk/>
          <pc:sldMk cId="0" sldId="261"/>
        </pc:sldMkLst>
      </pc:sldChg>
      <pc:sldChg chg="del">
        <pc:chgData name="Eldar Marcussen" userId="276c8c17-eed8-4830-aea5-71b6cbd9be1d" providerId="ADAL" clId="{54903B2F-05A6-49A3-BDC3-805754D91299}" dt="2021-11-09T02:09:41.698" v="3289" actId="47"/>
        <pc:sldMkLst>
          <pc:docMk/>
          <pc:sldMk cId="0" sldId="262"/>
        </pc:sldMkLst>
      </pc:sldChg>
      <pc:sldChg chg="del">
        <pc:chgData name="Eldar Marcussen" userId="276c8c17-eed8-4830-aea5-71b6cbd9be1d" providerId="ADAL" clId="{54903B2F-05A6-49A3-BDC3-805754D91299}" dt="2021-11-08T06:31:17.036" v="2051" actId="2696"/>
        <pc:sldMkLst>
          <pc:docMk/>
          <pc:sldMk cId="0" sldId="263"/>
        </pc:sldMkLst>
      </pc:sldChg>
      <pc:sldChg chg="del">
        <pc:chgData name="Eldar Marcussen" userId="276c8c17-eed8-4830-aea5-71b6cbd9be1d" providerId="ADAL" clId="{54903B2F-05A6-49A3-BDC3-805754D91299}" dt="2021-11-08T06:31:20.759" v="2052" actId="2696"/>
        <pc:sldMkLst>
          <pc:docMk/>
          <pc:sldMk cId="0" sldId="264"/>
        </pc:sldMkLst>
      </pc:sldChg>
      <pc:sldChg chg="del">
        <pc:chgData name="Eldar Marcussen" userId="276c8c17-eed8-4830-aea5-71b6cbd9be1d" providerId="ADAL" clId="{54903B2F-05A6-49A3-BDC3-805754D91299}" dt="2021-11-09T02:09:43.490" v="3290" actId="47"/>
        <pc:sldMkLst>
          <pc:docMk/>
          <pc:sldMk cId="0" sldId="265"/>
        </pc:sldMkLst>
      </pc:sldChg>
      <pc:sldChg chg="del">
        <pc:chgData name="Eldar Marcussen" userId="276c8c17-eed8-4830-aea5-71b6cbd9be1d" providerId="ADAL" clId="{54903B2F-05A6-49A3-BDC3-805754D91299}" dt="2021-11-09T02:09:46.650" v="3291" actId="47"/>
        <pc:sldMkLst>
          <pc:docMk/>
          <pc:sldMk cId="0" sldId="266"/>
        </pc:sldMkLst>
      </pc:sldChg>
      <pc:sldChg chg="del">
        <pc:chgData name="Eldar Marcussen" userId="276c8c17-eed8-4830-aea5-71b6cbd9be1d" providerId="ADAL" clId="{54903B2F-05A6-49A3-BDC3-805754D91299}" dt="2021-11-09T02:09:49.944" v="3292" actId="47"/>
        <pc:sldMkLst>
          <pc:docMk/>
          <pc:sldMk cId="0" sldId="267"/>
        </pc:sldMkLst>
      </pc:sldChg>
      <pc:sldChg chg="del">
        <pc:chgData name="Eldar Marcussen" userId="276c8c17-eed8-4830-aea5-71b6cbd9be1d" providerId="ADAL" clId="{54903B2F-05A6-49A3-BDC3-805754D91299}" dt="2021-11-09T02:09:51.690" v="3293" actId="47"/>
        <pc:sldMkLst>
          <pc:docMk/>
          <pc:sldMk cId="0" sldId="268"/>
        </pc:sldMkLst>
      </pc:sldChg>
      <pc:sldChg chg="del">
        <pc:chgData name="Eldar Marcussen" userId="276c8c17-eed8-4830-aea5-71b6cbd9be1d" providerId="ADAL" clId="{54903B2F-05A6-49A3-BDC3-805754D91299}" dt="2021-11-08T06:31:35.138" v="2053" actId="2696"/>
        <pc:sldMkLst>
          <pc:docMk/>
          <pc:sldMk cId="0" sldId="269"/>
        </pc:sldMkLst>
      </pc:sldChg>
      <pc:sldChg chg="del">
        <pc:chgData name="Eldar Marcussen" userId="276c8c17-eed8-4830-aea5-71b6cbd9be1d" providerId="ADAL" clId="{54903B2F-05A6-49A3-BDC3-805754D91299}" dt="2021-11-09T02:09:53.731" v="3294" actId="47"/>
        <pc:sldMkLst>
          <pc:docMk/>
          <pc:sldMk cId="0" sldId="270"/>
        </pc:sldMkLst>
      </pc:sldChg>
      <pc:sldChg chg="del">
        <pc:chgData name="Eldar Marcussen" userId="276c8c17-eed8-4830-aea5-71b6cbd9be1d" providerId="ADAL" clId="{54903B2F-05A6-49A3-BDC3-805754D91299}" dt="2021-11-08T06:31:41.298" v="2054" actId="2696"/>
        <pc:sldMkLst>
          <pc:docMk/>
          <pc:sldMk cId="0" sldId="271"/>
        </pc:sldMkLst>
      </pc:sldChg>
      <pc:sldChg chg="del">
        <pc:chgData name="Eldar Marcussen" userId="276c8c17-eed8-4830-aea5-71b6cbd9be1d" providerId="ADAL" clId="{54903B2F-05A6-49A3-BDC3-805754D91299}" dt="2021-11-09T02:09:55.922" v="3295" actId="47"/>
        <pc:sldMkLst>
          <pc:docMk/>
          <pc:sldMk cId="0" sldId="272"/>
        </pc:sldMkLst>
      </pc:sldChg>
      <pc:sldChg chg="del">
        <pc:chgData name="Eldar Marcussen" userId="276c8c17-eed8-4830-aea5-71b6cbd9be1d" providerId="ADAL" clId="{54903B2F-05A6-49A3-BDC3-805754D91299}" dt="2021-11-08T06:31:51.217" v="2055" actId="2696"/>
        <pc:sldMkLst>
          <pc:docMk/>
          <pc:sldMk cId="0" sldId="273"/>
        </pc:sldMkLst>
      </pc:sldChg>
      <pc:sldChg chg="del">
        <pc:chgData name="Eldar Marcussen" userId="276c8c17-eed8-4830-aea5-71b6cbd9be1d" providerId="ADAL" clId="{54903B2F-05A6-49A3-BDC3-805754D91299}" dt="2021-11-08T06:31:55.041" v="2056" actId="2696"/>
        <pc:sldMkLst>
          <pc:docMk/>
          <pc:sldMk cId="0" sldId="274"/>
        </pc:sldMkLst>
      </pc:sldChg>
      <pc:sldChg chg="del">
        <pc:chgData name="Eldar Marcussen" userId="276c8c17-eed8-4830-aea5-71b6cbd9be1d" providerId="ADAL" clId="{54903B2F-05A6-49A3-BDC3-805754D91299}" dt="2021-11-08T06:33:40.546" v="2072" actId="2696"/>
        <pc:sldMkLst>
          <pc:docMk/>
          <pc:sldMk cId="0" sldId="275"/>
        </pc:sldMkLst>
      </pc:sldChg>
      <pc:sldChg chg="del">
        <pc:chgData name="Eldar Marcussen" userId="276c8c17-eed8-4830-aea5-71b6cbd9be1d" providerId="ADAL" clId="{54903B2F-05A6-49A3-BDC3-805754D91299}" dt="2021-11-08T06:33:40.546" v="2072" actId="2696"/>
        <pc:sldMkLst>
          <pc:docMk/>
          <pc:sldMk cId="0" sldId="276"/>
        </pc:sldMkLst>
      </pc:sldChg>
      <pc:sldChg chg="del">
        <pc:chgData name="Eldar Marcussen" userId="276c8c17-eed8-4830-aea5-71b6cbd9be1d" providerId="ADAL" clId="{54903B2F-05A6-49A3-BDC3-805754D91299}" dt="2021-11-08T06:33:40.546" v="2072" actId="2696"/>
        <pc:sldMkLst>
          <pc:docMk/>
          <pc:sldMk cId="0" sldId="277"/>
        </pc:sldMkLst>
      </pc:sldChg>
      <pc:sldChg chg="addSp delSp modSp mod">
        <pc:chgData name="Eldar Marcussen" userId="276c8c17-eed8-4830-aea5-71b6cbd9be1d" providerId="ADAL" clId="{54903B2F-05A6-49A3-BDC3-805754D91299}" dt="2021-11-09T23:00:04.729" v="4435" actId="207"/>
        <pc:sldMkLst>
          <pc:docMk/>
          <pc:sldMk cId="0" sldId="278"/>
        </pc:sldMkLst>
        <pc:spChg chg="mod">
          <ac:chgData name="Eldar Marcussen" userId="276c8c17-eed8-4830-aea5-71b6cbd9be1d" providerId="ADAL" clId="{54903B2F-05A6-49A3-BDC3-805754D91299}" dt="2021-11-09T23:00:04.729" v="4435" actId="207"/>
          <ac:spMkLst>
            <pc:docMk/>
            <pc:sldMk cId="0" sldId="278"/>
            <ac:spMk id="298" creationId="{00000000-0000-0000-0000-000000000000}"/>
          </ac:spMkLst>
        </pc:spChg>
        <pc:spChg chg="del">
          <ac:chgData name="Eldar Marcussen" userId="276c8c17-eed8-4830-aea5-71b6cbd9be1d" providerId="ADAL" clId="{54903B2F-05A6-49A3-BDC3-805754D91299}" dt="2021-11-09T02:10:19.055" v="3297" actId="478"/>
          <ac:spMkLst>
            <pc:docMk/>
            <pc:sldMk cId="0" sldId="278"/>
            <ac:spMk id="300" creationId="{00000000-0000-0000-0000-000000000000}"/>
          </ac:spMkLst>
        </pc:spChg>
        <pc:picChg chg="add mod">
          <ac:chgData name="Eldar Marcussen" userId="276c8c17-eed8-4830-aea5-71b6cbd9be1d" providerId="ADAL" clId="{54903B2F-05A6-49A3-BDC3-805754D91299}" dt="2021-11-09T04:24:32.177" v="3824" actId="962"/>
          <ac:picMkLst>
            <pc:docMk/>
            <pc:sldMk cId="0" sldId="278"/>
            <ac:picMk id="17410" creationId="{4B687963-67A8-4A6B-BD6C-8B0563393BB9}"/>
          </ac:picMkLst>
        </pc:picChg>
      </pc:sldChg>
      <pc:sldChg chg="del">
        <pc:chgData name="Eldar Marcussen" userId="276c8c17-eed8-4830-aea5-71b6cbd9be1d" providerId="ADAL" clId="{54903B2F-05A6-49A3-BDC3-805754D91299}" dt="2021-11-08T06:32:04.951" v="2057" actId="2696"/>
        <pc:sldMkLst>
          <pc:docMk/>
          <pc:sldMk cId="0" sldId="279"/>
        </pc:sldMkLst>
      </pc:sldChg>
      <pc:sldChg chg="del">
        <pc:chgData name="Eldar Marcussen" userId="276c8c17-eed8-4830-aea5-71b6cbd9be1d" providerId="ADAL" clId="{54903B2F-05A6-49A3-BDC3-805754D91299}" dt="2021-11-08T06:32:08.567" v="2058" actId="2696"/>
        <pc:sldMkLst>
          <pc:docMk/>
          <pc:sldMk cId="0" sldId="280"/>
        </pc:sldMkLst>
      </pc:sldChg>
      <pc:sldChg chg="del">
        <pc:chgData name="Eldar Marcussen" userId="276c8c17-eed8-4830-aea5-71b6cbd9be1d" providerId="ADAL" clId="{54903B2F-05A6-49A3-BDC3-805754D91299}" dt="2021-11-08T06:32:11.997" v="2059" actId="2696"/>
        <pc:sldMkLst>
          <pc:docMk/>
          <pc:sldMk cId="0" sldId="281"/>
        </pc:sldMkLst>
      </pc:sldChg>
      <pc:sldChg chg="del">
        <pc:chgData name="Eldar Marcussen" userId="276c8c17-eed8-4830-aea5-71b6cbd9be1d" providerId="ADAL" clId="{54903B2F-05A6-49A3-BDC3-805754D91299}" dt="2021-11-08T06:32:51.577" v="2062" actId="2696"/>
        <pc:sldMkLst>
          <pc:docMk/>
          <pc:sldMk cId="0" sldId="282"/>
        </pc:sldMkLst>
      </pc:sldChg>
      <pc:sldChg chg="del">
        <pc:chgData name="Eldar Marcussen" userId="276c8c17-eed8-4830-aea5-71b6cbd9be1d" providerId="ADAL" clId="{54903B2F-05A6-49A3-BDC3-805754D91299}" dt="2021-11-08T06:32:55.524" v="2063" actId="2696"/>
        <pc:sldMkLst>
          <pc:docMk/>
          <pc:sldMk cId="0" sldId="283"/>
        </pc:sldMkLst>
      </pc:sldChg>
      <pc:sldChg chg="del">
        <pc:chgData name="Eldar Marcussen" userId="276c8c17-eed8-4830-aea5-71b6cbd9be1d" providerId="ADAL" clId="{54903B2F-05A6-49A3-BDC3-805754D91299}" dt="2021-11-08T06:32:59.283" v="2064" actId="2696"/>
        <pc:sldMkLst>
          <pc:docMk/>
          <pc:sldMk cId="0" sldId="284"/>
        </pc:sldMkLst>
      </pc:sldChg>
      <pc:sldChg chg="del">
        <pc:chgData name="Eldar Marcussen" userId="276c8c17-eed8-4830-aea5-71b6cbd9be1d" providerId="ADAL" clId="{54903B2F-05A6-49A3-BDC3-805754D91299}" dt="2021-11-08T06:33:04.901" v="2065" actId="2696"/>
        <pc:sldMkLst>
          <pc:docMk/>
          <pc:sldMk cId="0" sldId="285"/>
        </pc:sldMkLst>
      </pc:sldChg>
      <pc:sldChg chg="del">
        <pc:chgData name="Eldar Marcussen" userId="276c8c17-eed8-4830-aea5-71b6cbd9be1d" providerId="ADAL" clId="{54903B2F-05A6-49A3-BDC3-805754D91299}" dt="2021-11-08T06:33:08.697" v="2066" actId="2696"/>
        <pc:sldMkLst>
          <pc:docMk/>
          <pc:sldMk cId="0" sldId="286"/>
        </pc:sldMkLst>
      </pc:sldChg>
      <pc:sldChg chg="del">
        <pc:chgData name="Eldar Marcussen" userId="276c8c17-eed8-4830-aea5-71b6cbd9be1d" providerId="ADAL" clId="{54903B2F-05A6-49A3-BDC3-805754D91299}" dt="2021-11-08T06:33:11.847" v="2067" actId="2696"/>
        <pc:sldMkLst>
          <pc:docMk/>
          <pc:sldMk cId="0" sldId="287"/>
        </pc:sldMkLst>
      </pc:sldChg>
      <pc:sldChg chg="del">
        <pc:chgData name="Eldar Marcussen" userId="276c8c17-eed8-4830-aea5-71b6cbd9be1d" providerId="ADAL" clId="{54903B2F-05A6-49A3-BDC3-805754D91299}" dt="2021-11-08T06:33:15.653" v="2068" actId="2696"/>
        <pc:sldMkLst>
          <pc:docMk/>
          <pc:sldMk cId="0" sldId="288"/>
        </pc:sldMkLst>
      </pc:sldChg>
      <pc:sldChg chg="del">
        <pc:chgData name="Eldar Marcussen" userId="276c8c17-eed8-4830-aea5-71b6cbd9be1d" providerId="ADAL" clId="{54903B2F-05A6-49A3-BDC3-805754D91299}" dt="2021-11-08T06:33:22.563" v="2069" actId="2696"/>
        <pc:sldMkLst>
          <pc:docMk/>
          <pc:sldMk cId="0" sldId="289"/>
        </pc:sldMkLst>
      </pc:sldChg>
      <pc:sldChg chg="del">
        <pc:chgData name="Eldar Marcussen" userId="276c8c17-eed8-4830-aea5-71b6cbd9be1d" providerId="ADAL" clId="{54903B2F-05A6-49A3-BDC3-805754D91299}" dt="2021-11-08T06:33:26.131" v="2070" actId="2696"/>
        <pc:sldMkLst>
          <pc:docMk/>
          <pc:sldMk cId="0" sldId="290"/>
        </pc:sldMkLst>
      </pc:sldChg>
      <pc:sldChg chg="del">
        <pc:chgData name="Eldar Marcussen" userId="276c8c17-eed8-4830-aea5-71b6cbd9be1d" providerId="ADAL" clId="{54903B2F-05A6-49A3-BDC3-805754D91299}" dt="2021-11-08T06:33:34.502" v="2071" actId="2696"/>
        <pc:sldMkLst>
          <pc:docMk/>
          <pc:sldMk cId="0" sldId="291"/>
        </pc:sldMkLst>
      </pc:sldChg>
      <pc:sldChg chg="del">
        <pc:chgData name="Eldar Marcussen" userId="276c8c17-eed8-4830-aea5-71b6cbd9be1d" providerId="ADAL" clId="{54903B2F-05A6-49A3-BDC3-805754D91299}" dt="2021-11-08T06:33:34.502" v="2071" actId="2696"/>
        <pc:sldMkLst>
          <pc:docMk/>
          <pc:sldMk cId="0" sldId="292"/>
        </pc:sldMkLst>
      </pc:sldChg>
      <pc:sldChg chg="del">
        <pc:chgData name="Eldar Marcussen" userId="276c8c17-eed8-4830-aea5-71b6cbd9be1d" providerId="ADAL" clId="{54903B2F-05A6-49A3-BDC3-805754D91299}" dt="2021-11-08T06:33:34.502" v="2071" actId="2696"/>
        <pc:sldMkLst>
          <pc:docMk/>
          <pc:sldMk cId="0" sldId="293"/>
        </pc:sldMkLst>
      </pc:sldChg>
      <pc:sldChg chg="del">
        <pc:chgData name="Eldar Marcussen" userId="276c8c17-eed8-4830-aea5-71b6cbd9be1d" providerId="ADAL" clId="{54903B2F-05A6-49A3-BDC3-805754D91299}" dt="2021-11-08T06:33:34.502" v="2071" actId="2696"/>
        <pc:sldMkLst>
          <pc:docMk/>
          <pc:sldMk cId="0" sldId="294"/>
        </pc:sldMkLst>
      </pc:sldChg>
      <pc:sldChg chg="addSp delSp modSp new mod ord">
        <pc:chgData name="Eldar Marcussen" userId="276c8c17-eed8-4830-aea5-71b6cbd9be1d" providerId="ADAL" clId="{54903B2F-05A6-49A3-BDC3-805754D91299}" dt="2021-11-09T04:26:29.118" v="3842" actId="113"/>
        <pc:sldMkLst>
          <pc:docMk/>
          <pc:sldMk cId="1461799181" sldId="295"/>
        </pc:sldMkLst>
        <pc:spChg chg="mod">
          <ac:chgData name="Eldar Marcussen" userId="276c8c17-eed8-4830-aea5-71b6cbd9be1d" providerId="ADAL" clId="{54903B2F-05A6-49A3-BDC3-805754D91299}" dt="2021-11-04T23:12:50.490" v="726" actId="20577"/>
          <ac:spMkLst>
            <pc:docMk/>
            <pc:sldMk cId="1461799181" sldId="295"/>
            <ac:spMk id="2" creationId="{EC3A7B6E-5EBF-40B5-96E9-8439DD575AC6}"/>
          </ac:spMkLst>
        </pc:spChg>
        <pc:spChg chg="mod">
          <ac:chgData name="Eldar Marcussen" userId="276c8c17-eed8-4830-aea5-71b6cbd9be1d" providerId="ADAL" clId="{54903B2F-05A6-49A3-BDC3-805754D91299}" dt="2021-11-09T04:26:22.174" v="3838" actId="113"/>
          <ac:spMkLst>
            <pc:docMk/>
            <pc:sldMk cId="1461799181" sldId="295"/>
            <ac:spMk id="3" creationId="{D3FBD9F7-B168-4C76-B388-2013F19B09AA}"/>
          </ac:spMkLst>
        </pc:spChg>
        <pc:spChg chg="mod">
          <ac:chgData name="Eldar Marcussen" userId="276c8c17-eed8-4830-aea5-71b6cbd9be1d" providerId="ADAL" clId="{54903B2F-05A6-49A3-BDC3-805754D91299}" dt="2021-11-09T04:26:27.285" v="3841" actId="113"/>
          <ac:spMkLst>
            <pc:docMk/>
            <pc:sldMk cId="1461799181" sldId="295"/>
            <ac:spMk id="4" creationId="{21E14E72-2DF2-4182-BFE3-C354ED4F0A62}"/>
          </ac:spMkLst>
        </pc:spChg>
        <pc:spChg chg="mod">
          <ac:chgData name="Eldar Marcussen" userId="276c8c17-eed8-4830-aea5-71b6cbd9be1d" providerId="ADAL" clId="{54903B2F-05A6-49A3-BDC3-805754D91299}" dt="2021-11-09T04:26:29.118" v="3842" actId="113"/>
          <ac:spMkLst>
            <pc:docMk/>
            <pc:sldMk cId="1461799181" sldId="295"/>
            <ac:spMk id="5" creationId="{8B52E72B-DA08-482B-B67B-826B0D2BA511}"/>
          </ac:spMkLst>
        </pc:spChg>
        <pc:picChg chg="add del mod">
          <ac:chgData name="Eldar Marcussen" userId="276c8c17-eed8-4830-aea5-71b6cbd9be1d" providerId="ADAL" clId="{54903B2F-05A6-49A3-BDC3-805754D91299}" dt="2021-11-09T04:26:24.231" v="3840"/>
          <ac:picMkLst>
            <pc:docMk/>
            <pc:sldMk cId="1461799181" sldId="295"/>
            <ac:picMk id="9" creationId="{4A5215F4-CB11-4F94-A2C3-455B2C5D21C1}"/>
          </ac:picMkLst>
        </pc:picChg>
        <pc:picChg chg="add del">
          <ac:chgData name="Eldar Marcussen" userId="276c8c17-eed8-4830-aea5-71b6cbd9be1d" providerId="ADAL" clId="{54903B2F-05A6-49A3-BDC3-805754D91299}" dt="2021-11-04T22:37:22.767" v="402"/>
          <ac:picMkLst>
            <pc:docMk/>
            <pc:sldMk cId="1461799181" sldId="295"/>
            <ac:picMk id="6146" creationId="{71B4A50D-CADA-4CE1-923D-993F337B94AD}"/>
          </ac:picMkLst>
        </pc:picChg>
        <pc:picChg chg="add del mod">
          <ac:chgData name="Eldar Marcussen" userId="276c8c17-eed8-4830-aea5-71b6cbd9be1d" providerId="ADAL" clId="{54903B2F-05A6-49A3-BDC3-805754D91299}" dt="2021-11-04T22:38:52.982" v="422" actId="478"/>
          <ac:picMkLst>
            <pc:docMk/>
            <pc:sldMk cId="1461799181" sldId="295"/>
            <ac:picMk id="6148" creationId="{F7E935F3-E3D2-49BA-8668-A91A790A0A18}"/>
          </ac:picMkLst>
        </pc:picChg>
      </pc:sldChg>
      <pc:sldChg chg="addSp delSp modSp new mod">
        <pc:chgData name="Eldar Marcussen" userId="276c8c17-eed8-4830-aea5-71b6cbd9be1d" providerId="ADAL" clId="{54903B2F-05A6-49A3-BDC3-805754D91299}" dt="2021-11-09T04:25:56.143" v="3837" actId="1076"/>
        <pc:sldMkLst>
          <pc:docMk/>
          <pc:sldMk cId="1083385087" sldId="296"/>
        </pc:sldMkLst>
        <pc:spChg chg="mod">
          <ac:chgData name="Eldar Marcussen" userId="276c8c17-eed8-4830-aea5-71b6cbd9be1d" providerId="ADAL" clId="{54903B2F-05A6-49A3-BDC3-805754D91299}" dt="2021-11-04T05:17:36.527" v="257" actId="20577"/>
          <ac:spMkLst>
            <pc:docMk/>
            <pc:sldMk cId="1083385087" sldId="296"/>
            <ac:spMk id="2" creationId="{1CBEE30F-6167-4486-A362-FE8226C1AC59}"/>
          </ac:spMkLst>
        </pc:spChg>
        <pc:spChg chg="mod">
          <ac:chgData name="Eldar Marcussen" userId="276c8c17-eed8-4830-aea5-71b6cbd9be1d" providerId="ADAL" clId="{54903B2F-05A6-49A3-BDC3-805754D91299}" dt="2021-11-04T03:02:54.285" v="81" actId="20577"/>
          <ac:spMkLst>
            <pc:docMk/>
            <pc:sldMk cId="1083385087" sldId="296"/>
            <ac:spMk id="3" creationId="{8689238E-508F-4036-833F-968177403A82}"/>
          </ac:spMkLst>
        </pc:spChg>
        <pc:picChg chg="add mod">
          <ac:chgData name="Eldar Marcussen" userId="276c8c17-eed8-4830-aea5-71b6cbd9be1d" providerId="ADAL" clId="{54903B2F-05A6-49A3-BDC3-805754D91299}" dt="2021-11-09T04:25:56.143" v="3837" actId="1076"/>
          <ac:picMkLst>
            <pc:docMk/>
            <pc:sldMk cId="1083385087" sldId="296"/>
            <ac:picMk id="6" creationId="{6E7E5BB0-242E-453E-A252-AB268689B534}"/>
          </ac:picMkLst>
        </pc:picChg>
        <pc:picChg chg="add del mod">
          <ac:chgData name="Eldar Marcussen" userId="276c8c17-eed8-4830-aea5-71b6cbd9be1d" providerId="ADAL" clId="{54903B2F-05A6-49A3-BDC3-805754D91299}" dt="2021-11-09T04:25:51.827" v="3836" actId="478"/>
          <ac:picMkLst>
            <pc:docMk/>
            <pc:sldMk cId="1083385087" sldId="296"/>
            <ac:picMk id="4098" creationId="{223C256D-E2E0-4E10-AF13-C3EE9797037E}"/>
          </ac:picMkLst>
        </pc:picChg>
      </pc:sldChg>
      <pc:sldChg chg="addSp modSp new modNotes">
        <pc:chgData name="Eldar Marcussen" userId="276c8c17-eed8-4830-aea5-71b6cbd9be1d" providerId="ADAL" clId="{54903B2F-05A6-49A3-BDC3-805754D91299}" dt="2021-11-10T06:11:58.086" v="4550" actId="1076"/>
        <pc:sldMkLst>
          <pc:docMk/>
          <pc:sldMk cId="1465217505" sldId="297"/>
        </pc:sldMkLst>
        <pc:picChg chg="add mod">
          <ac:chgData name="Eldar Marcussen" userId="276c8c17-eed8-4830-aea5-71b6cbd9be1d" providerId="ADAL" clId="{54903B2F-05A6-49A3-BDC3-805754D91299}" dt="2021-11-10T06:11:29.486" v="4544" actId="1076"/>
          <ac:picMkLst>
            <pc:docMk/>
            <pc:sldMk cId="1465217505" sldId="297"/>
            <ac:picMk id="5" creationId="{1F1225A1-310C-4B83-8B2E-3826CC19ABA1}"/>
          </ac:picMkLst>
        </pc:picChg>
        <pc:picChg chg="add mod">
          <ac:chgData name="Eldar Marcussen" userId="276c8c17-eed8-4830-aea5-71b6cbd9be1d" providerId="ADAL" clId="{54903B2F-05A6-49A3-BDC3-805754D91299}" dt="2021-11-10T06:11:58.086" v="4550" actId="1076"/>
          <ac:picMkLst>
            <pc:docMk/>
            <pc:sldMk cId="1465217505" sldId="297"/>
            <ac:picMk id="3074" creationId="{54E27918-5B7E-4950-8C77-ABC4DDE7B533}"/>
          </ac:picMkLst>
        </pc:picChg>
        <pc:picChg chg="add mod">
          <ac:chgData name="Eldar Marcussen" userId="276c8c17-eed8-4830-aea5-71b6cbd9be1d" providerId="ADAL" clId="{54903B2F-05A6-49A3-BDC3-805754D91299}" dt="2021-11-10T06:11:49.212" v="4548" actId="166"/>
          <ac:picMkLst>
            <pc:docMk/>
            <pc:sldMk cId="1465217505" sldId="297"/>
            <ac:picMk id="3076" creationId="{49B26F79-2A62-4104-AAC1-461A2F7A93E2}"/>
          </ac:picMkLst>
        </pc:picChg>
      </pc:sldChg>
      <pc:sldChg chg="addSp delSp modSp new mod">
        <pc:chgData name="Eldar Marcussen" userId="276c8c17-eed8-4830-aea5-71b6cbd9be1d" providerId="ADAL" clId="{54903B2F-05A6-49A3-BDC3-805754D91299}" dt="2021-11-09T04:27:45.645" v="3845" actId="962"/>
        <pc:sldMkLst>
          <pc:docMk/>
          <pc:sldMk cId="1302153983" sldId="298"/>
        </pc:sldMkLst>
        <pc:spChg chg="mod">
          <ac:chgData name="Eldar Marcussen" userId="276c8c17-eed8-4830-aea5-71b6cbd9be1d" providerId="ADAL" clId="{54903B2F-05A6-49A3-BDC3-805754D91299}" dt="2021-11-04T05:58:43.840" v="382" actId="20577"/>
          <ac:spMkLst>
            <pc:docMk/>
            <pc:sldMk cId="1302153983" sldId="298"/>
            <ac:spMk id="2" creationId="{E1031881-95E6-46E1-BAEB-DB8DBC8AC61D}"/>
          </ac:spMkLst>
        </pc:spChg>
        <pc:spChg chg="mod">
          <ac:chgData name="Eldar Marcussen" userId="276c8c17-eed8-4830-aea5-71b6cbd9be1d" providerId="ADAL" clId="{54903B2F-05A6-49A3-BDC3-805754D91299}" dt="2021-11-04T23:42:19.025" v="1010" actId="20577"/>
          <ac:spMkLst>
            <pc:docMk/>
            <pc:sldMk cId="1302153983" sldId="298"/>
            <ac:spMk id="3" creationId="{7D04239C-6159-4710-B444-E50BAC6E1621}"/>
          </ac:spMkLst>
        </pc:spChg>
        <pc:spChg chg="mod">
          <ac:chgData name="Eldar Marcussen" userId="276c8c17-eed8-4830-aea5-71b6cbd9be1d" providerId="ADAL" clId="{54903B2F-05A6-49A3-BDC3-805754D91299}" dt="2021-11-04T23:42:00.569" v="1006" actId="207"/>
          <ac:spMkLst>
            <pc:docMk/>
            <pc:sldMk cId="1302153983" sldId="298"/>
            <ac:spMk id="4" creationId="{C92EFCE6-4528-41D4-B106-22462FAF2C29}"/>
          </ac:spMkLst>
        </pc:spChg>
        <pc:spChg chg="mod">
          <ac:chgData name="Eldar Marcussen" userId="276c8c17-eed8-4830-aea5-71b6cbd9be1d" providerId="ADAL" clId="{54903B2F-05A6-49A3-BDC3-805754D91299}" dt="2021-11-04T23:40:25.605" v="943"/>
          <ac:spMkLst>
            <pc:docMk/>
            <pc:sldMk cId="1302153983" sldId="298"/>
            <ac:spMk id="5" creationId="{A8E99F7F-511F-4F00-AED2-4F5031D6C2DF}"/>
          </ac:spMkLst>
        </pc:spChg>
        <pc:spChg chg="add del">
          <ac:chgData name="Eldar Marcussen" userId="276c8c17-eed8-4830-aea5-71b6cbd9be1d" providerId="ADAL" clId="{54903B2F-05A6-49A3-BDC3-805754D91299}" dt="2021-11-04T23:40:00.563" v="940"/>
          <ac:spMkLst>
            <pc:docMk/>
            <pc:sldMk cId="1302153983" sldId="298"/>
            <ac:spMk id="6" creationId="{F494F49C-67E0-4D4E-B4CC-04304407609B}"/>
          </ac:spMkLst>
        </pc:spChg>
        <pc:picChg chg="add mod">
          <ac:chgData name="Eldar Marcussen" userId="276c8c17-eed8-4830-aea5-71b6cbd9be1d" providerId="ADAL" clId="{54903B2F-05A6-49A3-BDC3-805754D91299}" dt="2021-11-09T04:27:45.645" v="3845" actId="962"/>
          <ac:picMkLst>
            <pc:docMk/>
            <pc:sldMk cId="1302153983" sldId="298"/>
            <ac:picMk id="5122" creationId="{D50D7EF5-3FB0-4C29-BE9D-0CB807FB06BC}"/>
          </ac:picMkLst>
        </pc:picChg>
      </pc:sldChg>
      <pc:sldChg chg="modSp new del mod">
        <pc:chgData name="Eldar Marcussen" userId="276c8c17-eed8-4830-aea5-71b6cbd9be1d" providerId="ADAL" clId="{54903B2F-05A6-49A3-BDC3-805754D91299}" dt="2021-11-05T04:53:33.782" v="1799" actId="47"/>
        <pc:sldMkLst>
          <pc:docMk/>
          <pc:sldMk cId="2136311136" sldId="299"/>
        </pc:sldMkLst>
        <pc:spChg chg="mod">
          <ac:chgData name="Eldar Marcussen" userId="276c8c17-eed8-4830-aea5-71b6cbd9be1d" providerId="ADAL" clId="{54903B2F-05A6-49A3-BDC3-805754D91299}" dt="2021-11-04T05:59:01.186" v="388" actId="20577"/>
          <ac:spMkLst>
            <pc:docMk/>
            <pc:sldMk cId="2136311136" sldId="299"/>
            <ac:spMk id="2" creationId="{2575D527-689F-4CE5-AC50-DAF5350F4EF2}"/>
          </ac:spMkLst>
        </pc:spChg>
        <pc:spChg chg="mod">
          <ac:chgData name="Eldar Marcussen" userId="276c8c17-eed8-4830-aea5-71b6cbd9be1d" providerId="ADAL" clId="{54903B2F-05A6-49A3-BDC3-805754D91299}" dt="2021-11-05T04:53:28.334" v="1798" actId="21"/>
          <ac:spMkLst>
            <pc:docMk/>
            <pc:sldMk cId="2136311136" sldId="299"/>
            <ac:spMk id="3" creationId="{850D6D9C-EB54-4665-8E61-79925345D209}"/>
          </ac:spMkLst>
        </pc:spChg>
      </pc:sldChg>
      <pc:sldChg chg="modSp add ord">
        <pc:chgData name="Eldar Marcussen" userId="276c8c17-eed8-4830-aea5-71b6cbd9be1d" providerId="ADAL" clId="{54903B2F-05A6-49A3-BDC3-805754D91299}" dt="2021-11-09T04:25:06.770" v="3830" actId="962"/>
        <pc:sldMkLst>
          <pc:docMk/>
          <pc:sldMk cId="2291675702" sldId="300"/>
        </pc:sldMkLst>
        <pc:picChg chg="mod">
          <ac:chgData name="Eldar Marcussen" userId="276c8c17-eed8-4830-aea5-71b6cbd9be1d" providerId="ADAL" clId="{54903B2F-05A6-49A3-BDC3-805754D91299}" dt="2021-11-09T04:25:06.770" v="3830" actId="962"/>
          <ac:picMkLst>
            <pc:docMk/>
            <pc:sldMk cId="2291675702" sldId="300"/>
            <ac:picMk id="6148" creationId="{F7E935F3-E3D2-49BA-8668-A91A790A0A18}"/>
          </ac:picMkLst>
        </pc:picChg>
      </pc:sldChg>
      <pc:sldChg chg="addSp delSp modSp new del mod">
        <pc:chgData name="Eldar Marcussen" userId="276c8c17-eed8-4830-aea5-71b6cbd9be1d" providerId="ADAL" clId="{54903B2F-05A6-49A3-BDC3-805754D91299}" dt="2021-11-05T04:25:21.572" v="1172" actId="2696"/>
        <pc:sldMkLst>
          <pc:docMk/>
          <pc:sldMk cId="784097115" sldId="301"/>
        </pc:sldMkLst>
        <pc:spChg chg="mod">
          <ac:chgData name="Eldar Marcussen" userId="276c8c17-eed8-4830-aea5-71b6cbd9be1d" providerId="ADAL" clId="{54903B2F-05A6-49A3-BDC3-805754D91299}" dt="2021-11-05T03:31:39.677" v="1071" actId="20577"/>
          <ac:spMkLst>
            <pc:docMk/>
            <pc:sldMk cId="784097115" sldId="301"/>
            <ac:spMk id="2" creationId="{8045AA73-D516-4E2A-A203-D213537A93A9}"/>
          </ac:spMkLst>
        </pc:spChg>
        <pc:picChg chg="add del mod">
          <ac:chgData name="Eldar Marcussen" userId="276c8c17-eed8-4830-aea5-71b6cbd9be1d" providerId="ADAL" clId="{54903B2F-05A6-49A3-BDC3-805754D91299}" dt="2021-11-05T04:25:17.205" v="1171" actId="21"/>
          <ac:picMkLst>
            <pc:docMk/>
            <pc:sldMk cId="784097115" sldId="301"/>
            <ac:picMk id="9218" creationId="{CF6EB8D6-FFA9-4343-98D9-F2E7D65EC715}"/>
          </ac:picMkLst>
        </pc:picChg>
      </pc:sldChg>
      <pc:sldChg chg="new del">
        <pc:chgData name="Eldar Marcussen" userId="276c8c17-eed8-4830-aea5-71b6cbd9be1d" providerId="ADAL" clId="{54903B2F-05A6-49A3-BDC3-805754D91299}" dt="2021-11-05T03:19:51.643" v="1018" actId="2696"/>
        <pc:sldMkLst>
          <pc:docMk/>
          <pc:sldMk cId="891177485" sldId="301"/>
        </pc:sldMkLst>
      </pc:sldChg>
      <pc:sldChg chg="addSp modSp new mod">
        <pc:chgData name="Eldar Marcussen" userId="276c8c17-eed8-4830-aea5-71b6cbd9be1d" providerId="ADAL" clId="{54903B2F-05A6-49A3-BDC3-805754D91299}" dt="2021-11-09T04:24:18.288" v="3820" actId="962"/>
        <pc:sldMkLst>
          <pc:docMk/>
          <pc:sldMk cId="1358176707" sldId="302"/>
        </pc:sldMkLst>
        <pc:spChg chg="mod">
          <ac:chgData name="Eldar Marcussen" userId="276c8c17-eed8-4830-aea5-71b6cbd9be1d" providerId="ADAL" clId="{54903B2F-05A6-49A3-BDC3-805754D91299}" dt="2021-11-05T03:24:25.956" v="1040" actId="20577"/>
          <ac:spMkLst>
            <pc:docMk/>
            <pc:sldMk cId="1358176707" sldId="302"/>
            <ac:spMk id="2" creationId="{263B27DA-3A68-4B5B-A80A-7B769B044298}"/>
          </ac:spMkLst>
        </pc:spChg>
        <pc:picChg chg="add mod">
          <ac:chgData name="Eldar Marcussen" userId="276c8c17-eed8-4830-aea5-71b6cbd9be1d" providerId="ADAL" clId="{54903B2F-05A6-49A3-BDC3-805754D91299}" dt="2021-11-09T04:24:18.288" v="3820" actId="962"/>
          <ac:picMkLst>
            <pc:docMk/>
            <pc:sldMk cId="1358176707" sldId="302"/>
            <ac:picMk id="8194" creationId="{6FAE09CD-3675-4C03-8ACE-62540C306E65}"/>
          </ac:picMkLst>
        </pc:picChg>
      </pc:sldChg>
      <pc:sldChg chg="addSp delSp modSp new mod">
        <pc:chgData name="Eldar Marcussen" userId="276c8c17-eed8-4830-aea5-71b6cbd9be1d" providerId="ADAL" clId="{54903B2F-05A6-49A3-BDC3-805754D91299}" dt="2021-11-09T21:47:48.821" v="4208" actId="5793"/>
        <pc:sldMkLst>
          <pc:docMk/>
          <pc:sldMk cId="406757980" sldId="303"/>
        </pc:sldMkLst>
        <pc:spChg chg="mod">
          <ac:chgData name="Eldar Marcussen" userId="276c8c17-eed8-4830-aea5-71b6cbd9be1d" providerId="ADAL" clId="{54903B2F-05A6-49A3-BDC3-805754D91299}" dt="2021-11-09T05:26:26.442" v="3875" actId="20577"/>
          <ac:spMkLst>
            <pc:docMk/>
            <pc:sldMk cId="406757980" sldId="303"/>
            <ac:spMk id="2" creationId="{7B3A67AF-1A6E-4C97-B626-126214458E35}"/>
          </ac:spMkLst>
        </pc:spChg>
        <pc:spChg chg="add del mod">
          <ac:chgData name="Eldar Marcussen" userId="276c8c17-eed8-4830-aea5-71b6cbd9be1d" providerId="ADAL" clId="{54903B2F-05A6-49A3-BDC3-805754D91299}" dt="2021-11-09T21:47:48.821" v="4208" actId="5793"/>
          <ac:spMkLst>
            <pc:docMk/>
            <pc:sldMk cId="406757980" sldId="303"/>
            <ac:spMk id="3" creationId="{202D78AA-D587-40D7-9E43-BD054A326715}"/>
          </ac:spMkLst>
        </pc:spChg>
        <pc:graphicFrameChg chg="add del mod">
          <ac:chgData name="Eldar Marcussen" userId="276c8c17-eed8-4830-aea5-71b6cbd9be1d" providerId="ADAL" clId="{54903B2F-05A6-49A3-BDC3-805754D91299}" dt="2021-11-09T05:39:16.124" v="4107"/>
          <ac:graphicFrameMkLst>
            <pc:docMk/>
            <pc:sldMk cId="406757980" sldId="303"/>
            <ac:graphicFrameMk id="5" creationId="{4BB768FA-4AA5-4DBD-8AD5-CD58A1EBF8F5}"/>
          </ac:graphicFrameMkLst>
        </pc:graphicFrameChg>
        <pc:picChg chg="add mod">
          <ac:chgData name="Eldar Marcussen" userId="276c8c17-eed8-4830-aea5-71b6cbd9be1d" providerId="ADAL" clId="{54903B2F-05A6-49A3-BDC3-805754D91299}" dt="2021-11-09T21:47:22.797" v="4200" actId="1076"/>
          <ac:picMkLst>
            <pc:docMk/>
            <pc:sldMk cId="406757980" sldId="303"/>
            <ac:picMk id="7" creationId="{4CF6FD40-1519-4887-B980-552E7156BE2A}"/>
          </ac:picMkLst>
        </pc:picChg>
      </pc:sldChg>
      <pc:sldChg chg="addSp delSp modSp add mod">
        <pc:chgData name="Eldar Marcussen" userId="276c8c17-eed8-4830-aea5-71b6cbd9be1d" providerId="ADAL" clId="{54903B2F-05A6-49A3-BDC3-805754D91299}" dt="2021-11-05T04:51:30.012" v="1752" actId="1076"/>
        <pc:sldMkLst>
          <pc:docMk/>
          <pc:sldMk cId="1202990367" sldId="304"/>
        </pc:sldMkLst>
        <pc:spChg chg="mod">
          <ac:chgData name="Eldar Marcussen" userId="276c8c17-eed8-4830-aea5-71b6cbd9be1d" providerId="ADAL" clId="{54903B2F-05A6-49A3-BDC3-805754D91299}" dt="2021-11-05T04:25:11.183" v="1170" actId="1076"/>
          <ac:spMkLst>
            <pc:docMk/>
            <pc:sldMk cId="1202990367" sldId="304"/>
            <ac:spMk id="2" creationId="{8045AA73-D516-4E2A-A203-D213537A93A9}"/>
          </ac:spMkLst>
        </pc:spChg>
        <pc:graphicFrameChg chg="add mod modGraphic">
          <ac:chgData name="Eldar Marcussen" userId="276c8c17-eed8-4830-aea5-71b6cbd9be1d" providerId="ADAL" clId="{54903B2F-05A6-49A3-BDC3-805754D91299}" dt="2021-11-05T04:51:30.012" v="1752" actId="1076"/>
          <ac:graphicFrameMkLst>
            <pc:docMk/>
            <pc:sldMk cId="1202990367" sldId="304"/>
            <ac:graphicFrameMk id="4" creationId="{2A612F2A-4D1C-4B2C-BB7F-5F306A4E2A0F}"/>
          </ac:graphicFrameMkLst>
        </pc:graphicFrameChg>
        <pc:picChg chg="del">
          <ac:chgData name="Eldar Marcussen" userId="276c8c17-eed8-4830-aea5-71b6cbd9be1d" providerId="ADAL" clId="{54903B2F-05A6-49A3-BDC3-805754D91299}" dt="2021-11-05T03:34:39.891" v="1082" actId="478"/>
          <ac:picMkLst>
            <pc:docMk/>
            <pc:sldMk cId="1202990367" sldId="304"/>
            <ac:picMk id="9218" creationId="{CF6EB8D6-FFA9-4343-98D9-F2E7D65EC715}"/>
          </ac:picMkLst>
        </pc:picChg>
      </pc:sldChg>
      <pc:sldChg chg="addSp modSp new">
        <pc:chgData name="Eldar Marcussen" userId="276c8c17-eed8-4830-aea5-71b6cbd9be1d" providerId="ADAL" clId="{54903B2F-05A6-49A3-BDC3-805754D91299}" dt="2021-11-05T04:25:55.801" v="1181" actId="1076"/>
        <pc:sldMkLst>
          <pc:docMk/>
          <pc:sldMk cId="2970110257" sldId="305"/>
        </pc:sldMkLst>
        <pc:picChg chg="add mod">
          <ac:chgData name="Eldar Marcussen" userId="276c8c17-eed8-4830-aea5-71b6cbd9be1d" providerId="ADAL" clId="{54903B2F-05A6-49A3-BDC3-805754D91299}" dt="2021-11-05T04:25:55.801" v="1181" actId="1076"/>
          <ac:picMkLst>
            <pc:docMk/>
            <pc:sldMk cId="2970110257" sldId="305"/>
            <ac:picMk id="4" creationId="{2B0E4333-30A5-4BB9-8635-45BCE117B480}"/>
          </ac:picMkLst>
        </pc:picChg>
      </pc:sldChg>
      <pc:sldChg chg="addSp delSp modSp new mod">
        <pc:chgData name="Eldar Marcussen" userId="276c8c17-eed8-4830-aea5-71b6cbd9be1d" providerId="ADAL" clId="{54903B2F-05A6-49A3-BDC3-805754D91299}" dt="2021-11-08T06:06:38.361" v="1991" actId="20577"/>
        <pc:sldMkLst>
          <pc:docMk/>
          <pc:sldMk cId="2386536312" sldId="306"/>
        </pc:sldMkLst>
        <pc:spChg chg="mod">
          <ac:chgData name="Eldar Marcussen" userId="276c8c17-eed8-4830-aea5-71b6cbd9be1d" providerId="ADAL" clId="{54903B2F-05A6-49A3-BDC3-805754D91299}" dt="2021-11-08T06:06:38.361" v="1991" actId="20577"/>
          <ac:spMkLst>
            <pc:docMk/>
            <pc:sldMk cId="2386536312" sldId="306"/>
            <ac:spMk id="2" creationId="{37AD5B34-D7C0-4FE0-BDE1-D8BDBDFCBF37}"/>
          </ac:spMkLst>
        </pc:spChg>
        <pc:spChg chg="mod">
          <ac:chgData name="Eldar Marcussen" userId="276c8c17-eed8-4830-aea5-71b6cbd9be1d" providerId="ADAL" clId="{54903B2F-05A6-49A3-BDC3-805754D91299}" dt="2021-11-05T05:22:29.551" v="1951" actId="207"/>
          <ac:spMkLst>
            <pc:docMk/>
            <pc:sldMk cId="2386536312" sldId="306"/>
            <ac:spMk id="3" creationId="{CE2A3A3B-2304-4D38-A7E8-39600938F912}"/>
          </ac:spMkLst>
        </pc:spChg>
        <pc:spChg chg="add del">
          <ac:chgData name="Eldar Marcussen" userId="276c8c17-eed8-4830-aea5-71b6cbd9be1d" providerId="ADAL" clId="{54903B2F-05A6-49A3-BDC3-805754D91299}" dt="2021-11-05T04:54:38.446" v="1809"/>
          <ac:spMkLst>
            <pc:docMk/>
            <pc:sldMk cId="2386536312" sldId="306"/>
            <ac:spMk id="5" creationId="{D1E12708-34C3-48D5-9F97-32771F3AB184}"/>
          </ac:spMkLst>
        </pc:spChg>
        <pc:spChg chg="add del">
          <ac:chgData name="Eldar Marcussen" userId="276c8c17-eed8-4830-aea5-71b6cbd9be1d" providerId="ADAL" clId="{54903B2F-05A6-49A3-BDC3-805754D91299}" dt="2021-11-05T04:56:58.845" v="1874"/>
          <ac:spMkLst>
            <pc:docMk/>
            <pc:sldMk cId="2386536312" sldId="306"/>
            <ac:spMk id="6" creationId="{3E90F704-9E8C-4F33-8336-8BDCDBDF9CA4}"/>
          </ac:spMkLst>
        </pc:spChg>
        <pc:spChg chg="add del">
          <ac:chgData name="Eldar Marcussen" userId="276c8c17-eed8-4830-aea5-71b6cbd9be1d" providerId="ADAL" clId="{54903B2F-05A6-49A3-BDC3-805754D91299}" dt="2021-11-05T04:58:41.314" v="1940"/>
          <ac:spMkLst>
            <pc:docMk/>
            <pc:sldMk cId="2386536312" sldId="306"/>
            <ac:spMk id="7" creationId="{68A77343-6417-4B31-9618-26D6E54EE821}"/>
          </ac:spMkLst>
        </pc:spChg>
      </pc:sldChg>
      <pc:sldChg chg="addSp modSp new mod">
        <pc:chgData name="Eldar Marcussen" userId="276c8c17-eed8-4830-aea5-71b6cbd9be1d" providerId="ADAL" clId="{54903B2F-05A6-49A3-BDC3-805754D91299}" dt="2021-11-08T06:25:12.963" v="2001" actId="20577"/>
        <pc:sldMkLst>
          <pc:docMk/>
          <pc:sldMk cId="3959629743" sldId="307"/>
        </pc:sldMkLst>
        <pc:spChg chg="mod">
          <ac:chgData name="Eldar Marcussen" userId="276c8c17-eed8-4830-aea5-71b6cbd9be1d" providerId="ADAL" clId="{54903B2F-05A6-49A3-BDC3-805754D91299}" dt="2021-11-08T06:25:12.963" v="2001" actId="20577"/>
          <ac:spMkLst>
            <pc:docMk/>
            <pc:sldMk cId="3959629743" sldId="307"/>
            <ac:spMk id="2" creationId="{B0E270A0-2977-4E20-8871-AB146A8E1DAD}"/>
          </ac:spMkLst>
        </pc:spChg>
        <pc:picChg chg="add mod">
          <ac:chgData name="Eldar Marcussen" userId="276c8c17-eed8-4830-aea5-71b6cbd9be1d" providerId="ADAL" clId="{54903B2F-05A6-49A3-BDC3-805754D91299}" dt="2021-11-08T06:25:08.719" v="1996" actId="14100"/>
          <ac:picMkLst>
            <pc:docMk/>
            <pc:sldMk cId="3959629743" sldId="307"/>
            <ac:picMk id="12290" creationId="{72A7A4A2-064F-4A43-AF57-8EDDA785143C}"/>
          </ac:picMkLst>
        </pc:picChg>
      </pc:sldChg>
      <pc:sldChg chg="addSp modSp new mod">
        <pc:chgData name="Eldar Marcussen" userId="276c8c17-eed8-4830-aea5-71b6cbd9be1d" providerId="ADAL" clId="{54903B2F-05A6-49A3-BDC3-805754D91299}" dt="2021-11-09T23:47:10.818" v="4527" actId="1076"/>
        <pc:sldMkLst>
          <pc:docMk/>
          <pc:sldMk cId="2322977039" sldId="308"/>
        </pc:sldMkLst>
        <pc:spChg chg="mod">
          <ac:chgData name="Eldar Marcussen" userId="276c8c17-eed8-4830-aea5-71b6cbd9be1d" providerId="ADAL" clId="{54903B2F-05A6-49A3-BDC3-805754D91299}" dt="2021-11-08T06:25:34.556" v="2018" actId="20577"/>
          <ac:spMkLst>
            <pc:docMk/>
            <pc:sldMk cId="2322977039" sldId="308"/>
            <ac:spMk id="2" creationId="{2C608578-FF4A-48DE-AB66-9B59F126F83A}"/>
          </ac:spMkLst>
        </pc:spChg>
        <pc:picChg chg="add mod">
          <ac:chgData name="Eldar Marcussen" userId="276c8c17-eed8-4830-aea5-71b6cbd9be1d" providerId="ADAL" clId="{54903B2F-05A6-49A3-BDC3-805754D91299}" dt="2021-11-09T23:47:10.818" v="4527" actId="1076"/>
          <ac:picMkLst>
            <pc:docMk/>
            <pc:sldMk cId="2322977039" sldId="308"/>
            <ac:picMk id="5" creationId="{AB953770-EDBF-4EF4-9979-D03291602492}"/>
          </ac:picMkLst>
        </pc:picChg>
      </pc:sldChg>
      <pc:sldChg chg="addSp delSp modSp new mod modNotes">
        <pc:chgData name="Eldar Marcussen" userId="276c8c17-eed8-4830-aea5-71b6cbd9be1d" providerId="ADAL" clId="{54903B2F-05A6-49A3-BDC3-805754D91299}" dt="2021-11-09T23:48:23.282" v="4531" actId="1076"/>
        <pc:sldMkLst>
          <pc:docMk/>
          <pc:sldMk cId="2888976873" sldId="309"/>
        </pc:sldMkLst>
        <pc:spChg chg="mod">
          <ac:chgData name="Eldar Marcussen" userId="276c8c17-eed8-4830-aea5-71b6cbd9be1d" providerId="ADAL" clId="{54903B2F-05A6-49A3-BDC3-805754D91299}" dt="2021-11-09T23:44:49.059" v="4515" actId="20577"/>
          <ac:spMkLst>
            <pc:docMk/>
            <pc:sldMk cId="2888976873" sldId="309"/>
            <ac:spMk id="2" creationId="{6909C104-ABDC-4177-882A-3BD1A2926AFC}"/>
          </ac:spMkLst>
        </pc:spChg>
        <pc:spChg chg="mod">
          <ac:chgData name="Eldar Marcussen" userId="276c8c17-eed8-4830-aea5-71b6cbd9be1d" providerId="ADAL" clId="{54903B2F-05A6-49A3-BDC3-805754D91299}" dt="2021-11-08T06:28:58.074" v="2045" actId="20577"/>
          <ac:spMkLst>
            <pc:docMk/>
            <pc:sldMk cId="2888976873" sldId="309"/>
            <ac:spMk id="3" creationId="{E1C71B7B-2AB8-4299-AA6F-0C3B79127E2E}"/>
          </ac:spMkLst>
        </pc:spChg>
        <pc:spChg chg="add">
          <ac:chgData name="Eldar Marcussen" userId="276c8c17-eed8-4830-aea5-71b6cbd9be1d" providerId="ADAL" clId="{54903B2F-05A6-49A3-BDC3-805754D91299}" dt="2021-11-09T23:46:09.722" v="4516"/>
          <ac:spMkLst>
            <pc:docMk/>
            <pc:sldMk cId="2888976873" sldId="309"/>
            <ac:spMk id="5" creationId="{E5293BF3-F3F6-4913-922F-5714F2DD5BA0}"/>
          </ac:spMkLst>
        </pc:spChg>
        <pc:picChg chg="add del mod">
          <ac:chgData name="Eldar Marcussen" userId="276c8c17-eed8-4830-aea5-71b6cbd9be1d" providerId="ADAL" clId="{54903B2F-05A6-49A3-BDC3-805754D91299}" dt="2021-11-09T23:46:52.516" v="4523" actId="21"/>
          <ac:picMkLst>
            <pc:docMk/>
            <pc:sldMk cId="2888976873" sldId="309"/>
            <ac:picMk id="22532" creationId="{400680BA-F2F1-4CE9-9251-C08093173E4B}"/>
          </ac:picMkLst>
        </pc:picChg>
        <pc:picChg chg="add mod">
          <ac:chgData name="Eldar Marcussen" userId="276c8c17-eed8-4830-aea5-71b6cbd9be1d" providerId="ADAL" clId="{54903B2F-05A6-49A3-BDC3-805754D91299}" dt="2021-11-09T23:48:23.282" v="4531" actId="1076"/>
          <ac:picMkLst>
            <pc:docMk/>
            <pc:sldMk cId="2888976873" sldId="309"/>
            <ac:picMk id="22534" creationId="{427BE6C4-E992-4A0D-932D-233C8E9F1C8A}"/>
          </ac:picMkLst>
        </pc:picChg>
      </pc:sldChg>
      <pc:sldChg chg="addSp modSp new mod">
        <pc:chgData name="Eldar Marcussen" userId="276c8c17-eed8-4830-aea5-71b6cbd9be1d" providerId="ADAL" clId="{54903B2F-05A6-49A3-BDC3-805754D91299}" dt="2021-11-08T06:29:51.710" v="2050" actId="1076"/>
        <pc:sldMkLst>
          <pc:docMk/>
          <pc:sldMk cId="2724899815" sldId="310"/>
        </pc:sldMkLst>
        <pc:picChg chg="add mod">
          <ac:chgData name="Eldar Marcussen" userId="276c8c17-eed8-4830-aea5-71b6cbd9be1d" providerId="ADAL" clId="{54903B2F-05A6-49A3-BDC3-805754D91299}" dt="2021-11-08T06:29:51.710" v="2050" actId="1076"/>
          <ac:picMkLst>
            <pc:docMk/>
            <pc:sldMk cId="2724899815" sldId="310"/>
            <ac:picMk id="4" creationId="{8BA95EBD-272A-49DE-86C6-4F4A325336B8}"/>
          </ac:picMkLst>
        </pc:picChg>
      </pc:sldChg>
      <pc:sldChg chg="addSp delSp modSp new del mod">
        <pc:chgData name="Eldar Marcussen" userId="276c8c17-eed8-4830-aea5-71b6cbd9be1d" providerId="ADAL" clId="{54903B2F-05A6-49A3-BDC3-805754D91299}" dt="2021-11-08T07:10:28.187" v="2307" actId="47"/>
        <pc:sldMkLst>
          <pc:docMk/>
          <pc:sldMk cId="3937118507" sldId="311"/>
        </pc:sldMkLst>
        <pc:spChg chg="mod">
          <ac:chgData name="Eldar Marcussen" userId="276c8c17-eed8-4830-aea5-71b6cbd9be1d" providerId="ADAL" clId="{54903B2F-05A6-49A3-BDC3-805754D91299}" dt="2021-11-08T07:06:43.247" v="2101" actId="20577"/>
          <ac:spMkLst>
            <pc:docMk/>
            <pc:sldMk cId="3937118507" sldId="311"/>
            <ac:spMk id="2" creationId="{860D1EEA-D3B8-414D-93EE-FA05B2EA27A2}"/>
          </ac:spMkLst>
        </pc:spChg>
        <pc:picChg chg="add del">
          <ac:chgData name="Eldar Marcussen" userId="276c8c17-eed8-4830-aea5-71b6cbd9be1d" providerId="ADAL" clId="{54903B2F-05A6-49A3-BDC3-805754D91299}" dt="2021-11-08T07:05:27.516" v="2075" actId="22"/>
          <ac:picMkLst>
            <pc:docMk/>
            <pc:sldMk cId="3937118507" sldId="311"/>
            <ac:picMk id="5" creationId="{F02C2C8E-C457-4DF2-A885-D630A58C0318}"/>
          </ac:picMkLst>
        </pc:picChg>
      </pc:sldChg>
      <pc:sldChg chg="addSp new mod">
        <pc:chgData name="Eldar Marcussen" userId="276c8c17-eed8-4830-aea5-71b6cbd9be1d" providerId="ADAL" clId="{54903B2F-05A6-49A3-BDC3-805754D91299}" dt="2021-11-08T07:06:21.622" v="2084" actId="22"/>
        <pc:sldMkLst>
          <pc:docMk/>
          <pc:sldMk cId="3476715270" sldId="312"/>
        </pc:sldMkLst>
        <pc:picChg chg="add">
          <ac:chgData name="Eldar Marcussen" userId="276c8c17-eed8-4830-aea5-71b6cbd9be1d" providerId="ADAL" clId="{54903B2F-05A6-49A3-BDC3-805754D91299}" dt="2021-11-08T07:06:21.622" v="2084" actId="22"/>
          <ac:picMkLst>
            <pc:docMk/>
            <pc:sldMk cId="3476715270" sldId="312"/>
            <ac:picMk id="4" creationId="{078AAEC3-3966-4EDB-9876-2A7B8749EBBA}"/>
          </ac:picMkLst>
        </pc:picChg>
      </pc:sldChg>
      <pc:sldChg chg="add del setBg addCm modCm">
        <pc:chgData name="Eldar Marcussen" userId="276c8c17-eed8-4830-aea5-71b6cbd9be1d" providerId="ADAL" clId="{54903B2F-05A6-49A3-BDC3-805754D91299}" dt="2021-11-08T07:06:07.222" v="2082" actId="2696"/>
        <pc:sldMkLst>
          <pc:docMk/>
          <pc:sldMk cId="3821378979" sldId="312"/>
        </pc:sldMkLst>
      </pc:sldChg>
      <pc:sldChg chg="modSp new mod">
        <pc:chgData name="Eldar Marcussen" userId="276c8c17-eed8-4830-aea5-71b6cbd9be1d" providerId="ADAL" clId="{54903B2F-05A6-49A3-BDC3-805754D91299}" dt="2021-11-10T06:05:30.159" v="4538" actId="20577"/>
        <pc:sldMkLst>
          <pc:docMk/>
          <pc:sldMk cId="2508121689" sldId="313"/>
        </pc:sldMkLst>
        <pc:spChg chg="mod">
          <ac:chgData name="Eldar Marcussen" userId="276c8c17-eed8-4830-aea5-71b6cbd9be1d" providerId="ADAL" clId="{54903B2F-05A6-49A3-BDC3-805754D91299}" dt="2021-11-08T07:07:35.728" v="2119" actId="20577"/>
          <ac:spMkLst>
            <pc:docMk/>
            <pc:sldMk cId="2508121689" sldId="313"/>
            <ac:spMk id="2" creationId="{232B73D9-CA1B-4E4F-B383-41CFB49B7A28}"/>
          </ac:spMkLst>
        </pc:spChg>
        <pc:spChg chg="mod">
          <ac:chgData name="Eldar Marcussen" userId="276c8c17-eed8-4830-aea5-71b6cbd9be1d" providerId="ADAL" clId="{54903B2F-05A6-49A3-BDC3-805754D91299}" dt="2021-11-10T06:05:30.159" v="4538" actId="20577"/>
          <ac:spMkLst>
            <pc:docMk/>
            <pc:sldMk cId="2508121689" sldId="313"/>
            <ac:spMk id="3" creationId="{D2AB4754-1AAC-48F0-B75C-256419EB0ABA}"/>
          </ac:spMkLst>
        </pc:spChg>
      </pc:sldChg>
      <pc:sldChg chg="addSp delSp modSp new mod">
        <pc:chgData name="Eldar Marcussen" userId="276c8c17-eed8-4830-aea5-71b6cbd9be1d" providerId="ADAL" clId="{54903B2F-05A6-49A3-BDC3-805754D91299}" dt="2021-11-09T02:02:52.800" v="3214" actId="1076"/>
        <pc:sldMkLst>
          <pc:docMk/>
          <pc:sldMk cId="587216579" sldId="314"/>
        </pc:sldMkLst>
        <pc:spChg chg="mod">
          <ac:chgData name="Eldar Marcussen" userId="276c8c17-eed8-4830-aea5-71b6cbd9be1d" providerId="ADAL" clId="{54903B2F-05A6-49A3-BDC3-805754D91299}" dt="2021-11-08T07:10:40.752" v="2325" actId="20577"/>
          <ac:spMkLst>
            <pc:docMk/>
            <pc:sldMk cId="587216579" sldId="314"/>
            <ac:spMk id="2" creationId="{8F120BB3-3B4D-40DF-8FAE-B83BA71063B6}"/>
          </ac:spMkLst>
        </pc:spChg>
        <pc:spChg chg="mod ord">
          <ac:chgData name="Eldar Marcussen" userId="276c8c17-eed8-4830-aea5-71b6cbd9be1d" providerId="ADAL" clId="{54903B2F-05A6-49A3-BDC3-805754D91299}" dt="2021-11-09T01:59:55.670" v="3161" actId="166"/>
          <ac:spMkLst>
            <pc:docMk/>
            <pc:sldMk cId="587216579" sldId="314"/>
            <ac:spMk id="3" creationId="{DB114988-8507-4B1F-85D1-23E0A13A9BB9}"/>
          </ac:spMkLst>
        </pc:spChg>
        <pc:picChg chg="add del">
          <ac:chgData name="Eldar Marcussen" userId="276c8c17-eed8-4830-aea5-71b6cbd9be1d" providerId="ADAL" clId="{54903B2F-05A6-49A3-BDC3-805754D91299}" dt="2021-11-09T01:59:24.743" v="3154"/>
          <ac:picMkLst>
            <pc:docMk/>
            <pc:sldMk cId="587216579" sldId="314"/>
            <ac:picMk id="15362" creationId="{57677901-5AC5-4836-8F4D-0D8C58160F55}"/>
          </ac:picMkLst>
        </pc:picChg>
        <pc:picChg chg="add del mod">
          <ac:chgData name="Eldar Marcussen" userId="276c8c17-eed8-4830-aea5-71b6cbd9be1d" providerId="ADAL" clId="{54903B2F-05A6-49A3-BDC3-805754D91299}" dt="2021-11-09T02:02:23.520" v="3211" actId="478"/>
          <ac:picMkLst>
            <pc:docMk/>
            <pc:sldMk cId="587216579" sldId="314"/>
            <ac:picMk id="15364" creationId="{EFAA682D-C5DE-44B8-A92B-434636F7E4B7}"/>
          </ac:picMkLst>
        </pc:picChg>
        <pc:picChg chg="add mod">
          <ac:chgData name="Eldar Marcussen" userId="276c8c17-eed8-4830-aea5-71b6cbd9be1d" providerId="ADAL" clId="{54903B2F-05A6-49A3-BDC3-805754D91299}" dt="2021-11-09T02:02:52.800" v="3214" actId="1076"/>
          <ac:picMkLst>
            <pc:docMk/>
            <pc:sldMk cId="587216579" sldId="314"/>
            <ac:picMk id="15366" creationId="{F17261AB-72A3-4585-8330-AD26E04378C5}"/>
          </ac:picMkLst>
        </pc:picChg>
      </pc:sldChg>
      <pc:sldChg chg="modSp new del mod">
        <pc:chgData name="Eldar Marcussen" userId="276c8c17-eed8-4830-aea5-71b6cbd9be1d" providerId="ADAL" clId="{54903B2F-05A6-49A3-BDC3-805754D91299}" dt="2021-11-08T23:19:53.544" v="2415" actId="47"/>
        <pc:sldMkLst>
          <pc:docMk/>
          <pc:sldMk cId="1838356721" sldId="315"/>
        </pc:sldMkLst>
        <pc:spChg chg="mod">
          <ac:chgData name="Eldar Marcussen" userId="276c8c17-eed8-4830-aea5-71b6cbd9be1d" providerId="ADAL" clId="{54903B2F-05A6-49A3-BDC3-805754D91299}" dt="2021-11-08T07:12:12.394" v="2383" actId="20577"/>
          <ac:spMkLst>
            <pc:docMk/>
            <pc:sldMk cId="1838356721" sldId="315"/>
            <ac:spMk id="2" creationId="{33351F16-1865-4BB2-99F5-C46771BD652A}"/>
          </ac:spMkLst>
        </pc:spChg>
        <pc:spChg chg="mod">
          <ac:chgData name="Eldar Marcussen" userId="276c8c17-eed8-4830-aea5-71b6cbd9be1d" providerId="ADAL" clId="{54903B2F-05A6-49A3-BDC3-805754D91299}" dt="2021-11-08T23:19:44.882" v="2413" actId="20577"/>
          <ac:spMkLst>
            <pc:docMk/>
            <pc:sldMk cId="1838356721" sldId="315"/>
            <ac:spMk id="3" creationId="{0177E3B3-8385-473A-AD45-59D967328258}"/>
          </ac:spMkLst>
        </pc:spChg>
      </pc:sldChg>
      <pc:sldChg chg="modSp new mod setBg">
        <pc:chgData name="Eldar Marcussen" userId="276c8c17-eed8-4830-aea5-71b6cbd9be1d" providerId="ADAL" clId="{54903B2F-05A6-49A3-BDC3-805754D91299}" dt="2021-11-09T23:35:09.557" v="4448"/>
        <pc:sldMkLst>
          <pc:docMk/>
          <pc:sldMk cId="2548097351" sldId="316"/>
        </pc:sldMkLst>
        <pc:spChg chg="mod">
          <ac:chgData name="Eldar Marcussen" userId="276c8c17-eed8-4830-aea5-71b6cbd9be1d" providerId="ADAL" clId="{54903B2F-05A6-49A3-BDC3-805754D91299}" dt="2021-11-08T23:19:59.374" v="2424" actId="20577"/>
          <ac:spMkLst>
            <pc:docMk/>
            <pc:sldMk cId="2548097351" sldId="316"/>
            <ac:spMk id="2" creationId="{306031D0-4A26-441C-881A-B49CA23046C2}"/>
          </ac:spMkLst>
        </pc:spChg>
        <pc:spChg chg="mod">
          <ac:chgData name="Eldar Marcussen" userId="276c8c17-eed8-4830-aea5-71b6cbd9be1d" providerId="ADAL" clId="{54903B2F-05A6-49A3-BDC3-805754D91299}" dt="2021-11-08T23:23:37.896" v="2563" actId="20577"/>
          <ac:spMkLst>
            <pc:docMk/>
            <pc:sldMk cId="2548097351" sldId="316"/>
            <ac:spMk id="3" creationId="{F0997D31-3B4C-455C-A745-7EE938053649}"/>
          </ac:spMkLst>
        </pc:spChg>
        <pc:spChg chg="mod">
          <ac:chgData name="Eldar Marcussen" userId="276c8c17-eed8-4830-aea5-71b6cbd9be1d" providerId="ADAL" clId="{54903B2F-05A6-49A3-BDC3-805754D91299}" dt="2021-11-08T23:29:00.932" v="2811" actId="20577"/>
          <ac:spMkLst>
            <pc:docMk/>
            <pc:sldMk cId="2548097351" sldId="316"/>
            <ac:spMk id="4" creationId="{FD5708E5-0235-46BC-93FE-1714365AF66B}"/>
          </ac:spMkLst>
        </pc:spChg>
      </pc:sldChg>
      <pc:sldChg chg="addSp modSp add">
        <pc:chgData name="Eldar Marcussen" userId="276c8c17-eed8-4830-aea5-71b6cbd9be1d" providerId="ADAL" clId="{54903B2F-05A6-49A3-BDC3-805754D91299}" dt="2021-11-09T04:24:43.470" v="3826" actId="962"/>
        <pc:sldMkLst>
          <pc:docMk/>
          <pc:sldMk cId="1125190178" sldId="317"/>
        </pc:sldMkLst>
        <pc:picChg chg="add mod">
          <ac:chgData name="Eldar Marcussen" userId="276c8c17-eed8-4830-aea5-71b6cbd9be1d" providerId="ADAL" clId="{54903B2F-05A6-49A3-BDC3-805754D91299}" dt="2021-11-09T04:24:43.470" v="3826" actId="962"/>
          <ac:picMkLst>
            <pc:docMk/>
            <pc:sldMk cId="1125190178" sldId="317"/>
            <ac:picMk id="14338" creationId="{35B06669-E8CC-40C9-920B-D3800D7C88DD}"/>
          </ac:picMkLst>
        </pc:picChg>
      </pc:sldChg>
      <pc:sldChg chg="addSp delSp modSp new del">
        <pc:chgData name="Eldar Marcussen" userId="276c8c17-eed8-4830-aea5-71b6cbd9be1d" providerId="ADAL" clId="{54903B2F-05A6-49A3-BDC3-805754D91299}" dt="2021-11-09T02:27:53.724" v="3358" actId="2696"/>
        <pc:sldMkLst>
          <pc:docMk/>
          <pc:sldMk cId="3097040535" sldId="318"/>
        </pc:sldMkLst>
        <pc:picChg chg="add del mod">
          <ac:chgData name="Eldar Marcussen" userId="276c8c17-eed8-4830-aea5-71b6cbd9be1d" providerId="ADAL" clId="{54903B2F-05A6-49A3-BDC3-805754D91299}" dt="2021-11-09T02:27:32.790" v="3352" actId="21"/>
          <ac:picMkLst>
            <pc:docMk/>
            <pc:sldMk cId="3097040535" sldId="318"/>
            <ac:picMk id="13314" creationId="{7CF48CC1-552D-4399-AF12-0D4E66D8C8F7}"/>
          </ac:picMkLst>
        </pc:picChg>
      </pc:sldChg>
      <pc:sldChg chg="addSp delSp modSp new mod">
        <pc:chgData name="Eldar Marcussen" userId="276c8c17-eed8-4830-aea5-71b6cbd9be1d" providerId="ADAL" clId="{54903B2F-05A6-49A3-BDC3-805754D91299}" dt="2021-11-09T02:08:59.630" v="3285" actId="478"/>
        <pc:sldMkLst>
          <pc:docMk/>
          <pc:sldMk cId="819859499" sldId="319"/>
        </pc:sldMkLst>
        <pc:spChg chg="mod">
          <ac:chgData name="Eldar Marcussen" userId="276c8c17-eed8-4830-aea5-71b6cbd9be1d" providerId="ADAL" clId="{54903B2F-05A6-49A3-BDC3-805754D91299}" dt="2021-11-09T02:04:22.675" v="3234" actId="20577"/>
          <ac:spMkLst>
            <pc:docMk/>
            <pc:sldMk cId="819859499" sldId="319"/>
            <ac:spMk id="2" creationId="{27CF94E0-4C30-490F-AE6F-4895A0112056}"/>
          </ac:spMkLst>
        </pc:spChg>
        <pc:spChg chg="mod">
          <ac:chgData name="Eldar Marcussen" userId="276c8c17-eed8-4830-aea5-71b6cbd9be1d" providerId="ADAL" clId="{54903B2F-05A6-49A3-BDC3-805754D91299}" dt="2021-11-09T02:08:00.984" v="3282" actId="20577"/>
          <ac:spMkLst>
            <pc:docMk/>
            <pc:sldMk cId="819859499" sldId="319"/>
            <ac:spMk id="3" creationId="{8D29321C-56E0-4289-BF81-32009AAA1317}"/>
          </ac:spMkLst>
        </pc:spChg>
        <pc:spChg chg="add del">
          <ac:chgData name="Eldar Marcussen" userId="276c8c17-eed8-4830-aea5-71b6cbd9be1d" providerId="ADAL" clId="{54903B2F-05A6-49A3-BDC3-805754D91299}" dt="2021-11-09T02:07:12.916" v="3275"/>
          <ac:spMkLst>
            <pc:docMk/>
            <pc:sldMk cId="819859499" sldId="319"/>
            <ac:spMk id="5" creationId="{1F250E93-426D-4ED4-9CFF-F60E68B318D3}"/>
          </ac:spMkLst>
        </pc:spChg>
        <pc:picChg chg="add del mod">
          <ac:chgData name="Eldar Marcussen" userId="276c8c17-eed8-4830-aea5-71b6cbd9be1d" providerId="ADAL" clId="{54903B2F-05A6-49A3-BDC3-805754D91299}" dt="2021-11-09T02:08:59.630" v="3285" actId="478"/>
          <ac:picMkLst>
            <pc:docMk/>
            <pc:sldMk cId="819859499" sldId="319"/>
            <ac:picMk id="16386" creationId="{E91FF262-2956-4AAF-8C92-D1D1CB25A6BC}"/>
          </ac:picMkLst>
        </pc:picChg>
      </pc:sldChg>
      <pc:sldChg chg="add del">
        <pc:chgData name="Eldar Marcussen" userId="276c8c17-eed8-4830-aea5-71b6cbd9be1d" providerId="ADAL" clId="{54903B2F-05A6-49A3-BDC3-805754D91299}" dt="2021-11-09T01:19:11.345" v="2912"/>
        <pc:sldMkLst>
          <pc:docMk/>
          <pc:sldMk cId="3912804363" sldId="319"/>
        </pc:sldMkLst>
      </pc:sldChg>
      <pc:sldChg chg="modSp add">
        <pc:chgData name="Eldar Marcussen" userId="276c8c17-eed8-4830-aea5-71b6cbd9be1d" providerId="ADAL" clId="{54903B2F-05A6-49A3-BDC3-805754D91299}" dt="2021-11-09T04:24:24.783" v="3822" actId="962"/>
        <pc:sldMkLst>
          <pc:docMk/>
          <pc:sldMk cId="290318066" sldId="320"/>
        </pc:sldMkLst>
        <pc:picChg chg="mod">
          <ac:chgData name="Eldar Marcussen" userId="276c8c17-eed8-4830-aea5-71b6cbd9be1d" providerId="ADAL" clId="{54903B2F-05A6-49A3-BDC3-805754D91299}" dt="2021-11-09T04:24:24.783" v="3822" actId="962"/>
          <ac:picMkLst>
            <pc:docMk/>
            <pc:sldMk cId="290318066" sldId="320"/>
            <ac:picMk id="16386" creationId="{E91FF262-2956-4AAF-8C92-D1D1CB25A6BC}"/>
          </ac:picMkLst>
        </pc:picChg>
      </pc:sldChg>
      <pc:sldChg chg="addSp delSp modSp new mod">
        <pc:chgData name="Eldar Marcussen" userId="276c8c17-eed8-4830-aea5-71b6cbd9be1d" providerId="ADAL" clId="{54903B2F-05A6-49A3-BDC3-805754D91299}" dt="2021-11-09T04:26:48.549" v="3843" actId="1076"/>
        <pc:sldMkLst>
          <pc:docMk/>
          <pc:sldMk cId="141442743" sldId="321"/>
        </pc:sldMkLst>
        <pc:spChg chg="del">
          <ac:chgData name="Eldar Marcussen" userId="276c8c17-eed8-4830-aea5-71b6cbd9be1d" providerId="ADAL" clId="{54903B2F-05A6-49A3-BDC3-805754D91299}" dt="2021-11-09T02:27:42.489" v="3354" actId="478"/>
          <ac:spMkLst>
            <pc:docMk/>
            <pc:sldMk cId="141442743" sldId="321"/>
            <ac:spMk id="2" creationId="{201EFD4C-A561-484F-A865-0CB779AB5264}"/>
          </ac:spMkLst>
        </pc:spChg>
        <pc:picChg chg="add mod">
          <ac:chgData name="Eldar Marcussen" userId="276c8c17-eed8-4830-aea5-71b6cbd9be1d" providerId="ADAL" clId="{54903B2F-05A6-49A3-BDC3-805754D91299}" dt="2021-11-09T04:26:48.549" v="3843" actId="1076"/>
          <ac:picMkLst>
            <pc:docMk/>
            <pc:sldMk cId="141442743" sldId="321"/>
            <ac:picMk id="4" creationId="{4370A1CC-4A50-4423-98E8-91AF210CC736}"/>
          </ac:picMkLst>
        </pc:picChg>
      </pc:sldChg>
      <pc:sldChg chg="addSp delSp modSp new mod">
        <pc:chgData name="Eldar Marcussen" userId="276c8c17-eed8-4830-aea5-71b6cbd9be1d" providerId="ADAL" clId="{54903B2F-05A6-49A3-BDC3-805754D91299}" dt="2021-11-09T04:24:11.205" v="3818" actId="962"/>
        <pc:sldMkLst>
          <pc:docMk/>
          <pc:sldMk cId="3678699929" sldId="322"/>
        </pc:sldMkLst>
        <pc:spChg chg="mod">
          <ac:chgData name="Eldar Marcussen" userId="276c8c17-eed8-4830-aea5-71b6cbd9be1d" providerId="ADAL" clId="{54903B2F-05A6-49A3-BDC3-805754D91299}" dt="2021-11-09T02:31:17.469" v="3470" actId="20577"/>
          <ac:spMkLst>
            <pc:docMk/>
            <pc:sldMk cId="3678699929" sldId="322"/>
            <ac:spMk id="2" creationId="{8006EBF8-907F-4F7A-9D0C-772F063AEFC2}"/>
          </ac:spMkLst>
        </pc:spChg>
        <pc:spChg chg="mod">
          <ac:chgData name="Eldar Marcussen" userId="276c8c17-eed8-4830-aea5-71b6cbd9be1d" providerId="ADAL" clId="{54903B2F-05A6-49A3-BDC3-805754D91299}" dt="2021-11-09T02:31:58.889" v="3523" actId="20577"/>
          <ac:spMkLst>
            <pc:docMk/>
            <pc:sldMk cId="3678699929" sldId="322"/>
            <ac:spMk id="3" creationId="{608E0284-F7E3-4A10-8F8B-A607F6037F20}"/>
          </ac:spMkLst>
        </pc:spChg>
        <pc:spChg chg="mod">
          <ac:chgData name="Eldar Marcussen" userId="276c8c17-eed8-4830-aea5-71b6cbd9be1d" providerId="ADAL" clId="{54903B2F-05A6-49A3-BDC3-805754D91299}" dt="2021-11-09T02:54:37.055" v="3794"/>
          <ac:spMkLst>
            <pc:docMk/>
            <pc:sldMk cId="3678699929" sldId="322"/>
            <ac:spMk id="4" creationId="{9B090938-0B54-4B12-9C89-FCFE4436B494}"/>
          </ac:spMkLst>
        </pc:spChg>
        <pc:spChg chg="del mod">
          <ac:chgData name="Eldar Marcussen" userId="276c8c17-eed8-4830-aea5-71b6cbd9be1d" providerId="ADAL" clId="{54903B2F-05A6-49A3-BDC3-805754D91299}" dt="2021-11-09T02:54:59.588" v="3799" actId="478"/>
          <ac:spMkLst>
            <pc:docMk/>
            <pc:sldMk cId="3678699929" sldId="322"/>
            <ac:spMk id="5" creationId="{E90806A4-EDC1-40E9-A215-ED6E8FF412E7}"/>
          </ac:spMkLst>
        </pc:spChg>
        <pc:picChg chg="add del mod">
          <ac:chgData name="Eldar Marcussen" userId="276c8c17-eed8-4830-aea5-71b6cbd9be1d" providerId="ADAL" clId="{54903B2F-05A6-49A3-BDC3-805754D91299}" dt="2021-11-09T03:01:57.810" v="3811" actId="478"/>
          <ac:picMkLst>
            <pc:docMk/>
            <pc:sldMk cId="3678699929" sldId="322"/>
            <ac:picMk id="18434" creationId="{00CC9581-E024-4954-8ED9-1BAED1D1F34F}"/>
          </ac:picMkLst>
        </pc:picChg>
        <pc:picChg chg="add mod">
          <ac:chgData name="Eldar Marcussen" userId="276c8c17-eed8-4830-aea5-71b6cbd9be1d" providerId="ADAL" clId="{54903B2F-05A6-49A3-BDC3-805754D91299}" dt="2021-11-09T04:24:11.205" v="3818" actId="962"/>
          <ac:picMkLst>
            <pc:docMk/>
            <pc:sldMk cId="3678699929" sldId="322"/>
            <ac:picMk id="18436" creationId="{632A1876-FF3A-45AE-8B64-F43FD7D8FA5F}"/>
          </ac:picMkLst>
        </pc:picChg>
      </pc:sldChg>
      <pc:sldChg chg="modSp new del mod">
        <pc:chgData name="Eldar Marcussen" userId="276c8c17-eed8-4830-aea5-71b6cbd9be1d" providerId="ADAL" clId="{54903B2F-05A6-49A3-BDC3-805754D91299}" dt="2021-11-09T05:28:52.245" v="3945" actId="2696"/>
        <pc:sldMkLst>
          <pc:docMk/>
          <pc:sldMk cId="1894013186" sldId="323"/>
        </pc:sldMkLst>
        <pc:spChg chg="mod">
          <ac:chgData name="Eldar Marcussen" userId="276c8c17-eed8-4830-aea5-71b6cbd9be1d" providerId="ADAL" clId="{54903B2F-05A6-49A3-BDC3-805754D91299}" dt="2021-11-09T05:27:06.750" v="3906" actId="20577"/>
          <ac:spMkLst>
            <pc:docMk/>
            <pc:sldMk cId="1894013186" sldId="323"/>
            <ac:spMk id="2" creationId="{E71A4458-0BC5-4E43-9DC8-34B67C66062B}"/>
          </ac:spMkLst>
        </pc:spChg>
      </pc:sldChg>
      <pc:sldChg chg="addSp delSp modSp new del mod">
        <pc:chgData name="Eldar Marcussen" userId="276c8c17-eed8-4830-aea5-71b6cbd9be1d" providerId="ADAL" clId="{54903B2F-05A6-49A3-BDC3-805754D91299}" dt="2021-11-09T05:31:38.128" v="3971" actId="2696"/>
        <pc:sldMkLst>
          <pc:docMk/>
          <pc:sldMk cId="4212495758" sldId="324"/>
        </pc:sldMkLst>
        <pc:spChg chg="mod">
          <ac:chgData name="Eldar Marcussen" userId="276c8c17-eed8-4830-aea5-71b6cbd9be1d" providerId="ADAL" clId="{54903B2F-05A6-49A3-BDC3-805754D91299}" dt="2021-11-09T05:28:03.766" v="3933" actId="20577"/>
          <ac:spMkLst>
            <pc:docMk/>
            <pc:sldMk cId="4212495758" sldId="324"/>
            <ac:spMk id="2" creationId="{A76074FB-D218-4188-9D22-EBED1ED193E8}"/>
          </ac:spMkLst>
        </pc:spChg>
        <pc:picChg chg="add del mod">
          <ac:chgData name="Eldar Marcussen" userId="276c8c17-eed8-4830-aea5-71b6cbd9be1d" providerId="ADAL" clId="{54903B2F-05A6-49A3-BDC3-805754D91299}" dt="2021-11-09T05:28:26.879" v="3940" actId="21"/>
          <ac:picMkLst>
            <pc:docMk/>
            <pc:sldMk cId="4212495758" sldId="324"/>
            <ac:picMk id="5" creationId="{9E87B837-8C44-4A64-B504-2A513C7B45EC}"/>
          </ac:picMkLst>
        </pc:picChg>
      </pc:sldChg>
      <pc:sldChg chg="addSp modSp new del mod">
        <pc:chgData name="Eldar Marcussen" userId="276c8c17-eed8-4830-aea5-71b6cbd9be1d" providerId="ADAL" clId="{54903B2F-05A6-49A3-BDC3-805754D91299}" dt="2021-11-09T05:28:49.572" v="3944" actId="2696"/>
        <pc:sldMkLst>
          <pc:docMk/>
          <pc:sldMk cId="1132895841" sldId="325"/>
        </pc:sldMkLst>
        <pc:picChg chg="add mod">
          <ac:chgData name="Eldar Marcussen" userId="276c8c17-eed8-4830-aea5-71b6cbd9be1d" providerId="ADAL" clId="{54903B2F-05A6-49A3-BDC3-805754D91299}" dt="2021-11-09T05:28:36.951" v="3943" actId="1076"/>
          <ac:picMkLst>
            <pc:docMk/>
            <pc:sldMk cId="1132895841" sldId="325"/>
            <ac:picMk id="4" creationId="{9116237D-95A1-4EF4-92D1-53EF86DCB9CC}"/>
          </ac:picMkLst>
        </pc:picChg>
      </pc:sldChg>
      <pc:sldChg chg="addSp delSp modSp new del mod">
        <pc:chgData name="Eldar Marcussen" userId="276c8c17-eed8-4830-aea5-71b6cbd9be1d" providerId="ADAL" clId="{54903B2F-05A6-49A3-BDC3-805754D91299}" dt="2021-11-09T05:29:57.110" v="3955" actId="2696"/>
        <pc:sldMkLst>
          <pc:docMk/>
          <pc:sldMk cId="2145913423" sldId="325"/>
        </pc:sldMkLst>
        <pc:spChg chg="del">
          <ac:chgData name="Eldar Marcussen" userId="276c8c17-eed8-4830-aea5-71b6cbd9be1d" providerId="ADAL" clId="{54903B2F-05A6-49A3-BDC3-805754D91299}" dt="2021-11-09T05:29:06.527" v="3947" actId="478"/>
          <ac:spMkLst>
            <pc:docMk/>
            <pc:sldMk cId="2145913423" sldId="325"/>
            <ac:spMk id="2" creationId="{D95952F0-61C1-4E83-9CBD-AA3F6683B34A}"/>
          </ac:spMkLst>
        </pc:spChg>
        <pc:picChg chg="add mod">
          <ac:chgData name="Eldar Marcussen" userId="276c8c17-eed8-4830-aea5-71b6cbd9be1d" providerId="ADAL" clId="{54903B2F-05A6-49A3-BDC3-805754D91299}" dt="2021-11-09T05:29:20.191" v="3950" actId="1076"/>
          <ac:picMkLst>
            <pc:docMk/>
            <pc:sldMk cId="2145913423" sldId="325"/>
            <ac:picMk id="4" creationId="{5F283C4F-E4D6-46AE-8592-A498FC1758D9}"/>
          </ac:picMkLst>
        </pc:picChg>
      </pc:sldChg>
      <pc:sldChg chg="addSp delSp modSp new mod setBg modNotesTx">
        <pc:chgData name="Eldar Marcussen" userId="276c8c17-eed8-4830-aea5-71b6cbd9be1d" providerId="ADAL" clId="{54903B2F-05A6-49A3-BDC3-805754D91299}" dt="2021-11-09T05:36:31.278" v="4101" actId="20577"/>
        <pc:sldMkLst>
          <pc:docMk/>
          <pc:sldMk cId="3712163621" sldId="326"/>
        </pc:sldMkLst>
        <pc:spChg chg="add del mod">
          <ac:chgData name="Eldar Marcussen" userId="276c8c17-eed8-4830-aea5-71b6cbd9be1d" providerId="ADAL" clId="{54903B2F-05A6-49A3-BDC3-805754D91299}" dt="2021-11-09T05:30:09.418" v="3959"/>
          <ac:spMkLst>
            <pc:docMk/>
            <pc:sldMk cId="3712163621" sldId="326"/>
            <ac:spMk id="4" creationId="{D7E42D9E-1AD6-49DC-8EC8-1D0A47BA13D9}"/>
          </ac:spMkLst>
        </pc:spChg>
        <pc:spChg chg="add mod">
          <ac:chgData name="Eldar Marcussen" userId="276c8c17-eed8-4830-aea5-71b6cbd9be1d" providerId="ADAL" clId="{54903B2F-05A6-49A3-BDC3-805754D91299}" dt="2021-11-09T05:31:22.937" v="3966" actId="1076"/>
          <ac:spMkLst>
            <pc:docMk/>
            <pc:sldMk cId="3712163621" sldId="326"/>
            <ac:spMk id="5" creationId="{A2CB5566-8FC9-4D56-BD10-E25CDDE54E0D}"/>
          </ac:spMkLst>
        </pc:spChg>
        <pc:spChg chg="add del mod">
          <ac:chgData name="Eldar Marcussen" userId="276c8c17-eed8-4830-aea5-71b6cbd9be1d" providerId="ADAL" clId="{54903B2F-05A6-49A3-BDC3-805754D91299}" dt="2021-11-09T05:32:50.843" v="3976" actId="478"/>
          <ac:spMkLst>
            <pc:docMk/>
            <pc:sldMk cId="3712163621" sldId="326"/>
            <ac:spMk id="7" creationId="{1A0D0A9C-6E25-4940-92AA-A3198A8E9053}"/>
          </ac:spMkLst>
        </pc:spChg>
        <pc:spChg chg="add mod">
          <ac:chgData name="Eldar Marcussen" userId="276c8c17-eed8-4830-aea5-71b6cbd9be1d" providerId="ADAL" clId="{54903B2F-05A6-49A3-BDC3-805754D91299}" dt="2021-11-09T05:33:58.717" v="3987" actId="1035"/>
          <ac:spMkLst>
            <pc:docMk/>
            <pc:sldMk cId="3712163621" sldId="326"/>
            <ac:spMk id="9" creationId="{B65DE9D1-7B69-43F8-AAEA-0E8A6AC692D7}"/>
          </ac:spMkLst>
        </pc:spChg>
        <pc:picChg chg="add mod">
          <ac:chgData name="Eldar Marcussen" userId="276c8c17-eed8-4830-aea5-71b6cbd9be1d" providerId="ADAL" clId="{54903B2F-05A6-49A3-BDC3-805754D91299}" dt="2021-11-09T05:33:52.524" v="3983" actId="1076"/>
          <ac:picMkLst>
            <pc:docMk/>
            <pc:sldMk cId="3712163621" sldId="326"/>
            <ac:picMk id="3" creationId="{DC0CA114-1DA8-4D06-B7D2-4781DE8953FC}"/>
          </ac:picMkLst>
        </pc:picChg>
      </pc:sldChg>
      <pc:sldChg chg="addSp new mod setBg">
        <pc:chgData name="Eldar Marcussen" userId="276c8c17-eed8-4830-aea5-71b6cbd9be1d" providerId="ADAL" clId="{54903B2F-05A6-49A3-BDC3-805754D91299}" dt="2021-11-09T05:38:35.544" v="4104" actId="22"/>
        <pc:sldMkLst>
          <pc:docMk/>
          <pc:sldMk cId="3802095425" sldId="327"/>
        </pc:sldMkLst>
        <pc:picChg chg="add">
          <ac:chgData name="Eldar Marcussen" userId="276c8c17-eed8-4830-aea5-71b6cbd9be1d" providerId="ADAL" clId="{54903B2F-05A6-49A3-BDC3-805754D91299}" dt="2021-11-09T05:38:35.544" v="4104" actId="22"/>
          <ac:picMkLst>
            <pc:docMk/>
            <pc:sldMk cId="3802095425" sldId="327"/>
            <ac:picMk id="4" creationId="{9C54D846-C859-432A-9DDA-2E4F5F2AAAA1}"/>
          </ac:picMkLst>
        </pc:picChg>
      </pc:sldChg>
      <pc:sldChg chg="new del">
        <pc:chgData name="Eldar Marcussen" userId="276c8c17-eed8-4830-aea5-71b6cbd9be1d" providerId="ADAL" clId="{54903B2F-05A6-49A3-BDC3-805754D91299}" dt="2021-11-09T21:50:14.646" v="4229" actId="47"/>
        <pc:sldMkLst>
          <pc:docMk/>
          <pc:sldMk cId="1587181367" sldId="328"/>
        </pc:sldMkLst>
      </pc:sldChg>
      <pc:sldChg chg="modSp new mod setBg">
        <pc:chgData name="Eldar Marcussen" userId="276c8c17-eed8-4830-aea5-71b6cbd9be1d" providerId="ADAL" clId="{54903B2F-05A6-49A3-BDC3-805754D91299}" dt="2021-11-09T23:34:49.999" v="4446"/>
        <pc:sldMkLst>
          <pc:docMk/>
          <pc:sldMk cId="3876027899" sldId="328"/>
        </pc:sldMkLst>
        <pc:spChg chg="mod">
          <ac:chgData name="Eldar Marcussen" userId="276c8c17-eed8-4830-aea5-71b6cbd9be1d" providerId="ADAL" clId="{54903B2F-05A6-49A3-BDC3-805754D91299}" dt="2021-11-09T21:52:15.265" v="4290" actId="20577"/>
          <ac:spMkLst>
            <pc:docMk/>
            <pc:sldMk cId="3876027899" sldId="328"/>
            <ac:spMk id="2" creationId="{FEABAF78-BBEC-42AF-BFB8-EA00F0C7FD73}"/>
          </ac:spMkLst>
        </pc:spChg>
        <pc:spChg chg="mod">
          <ac:chgData name="Eldar Marcussen" userId="276c8c17-eed8-4830-aea5-71b6cbd9be1d" providerId="ADAL" clId="{54903B2F-05A6-49A3-BDC3-805754D91299}" dt="2021-11-09T22:01:03.742" v="4410" actId="20577"/>
          <ac:spMkLst>
            <pc:docMk/>
            <pc:sldMk cId="3876027899" sldId="328"/>
            <ac:spMk id="3" creationId="{72841E87-DF48-4C45-8A8A-43E2F8BC35E6}"/>
          </ac:spMkLst>
        </pc:spChg>
      </pc:sldChg>
      <pc:sldChg chg="modSp new mod">
        <pc:chgData name="Eldar Marcussen" userId="276c8c17-eed8-4830-aea5-71b6cbd9be1d" providerId="ADAL" clId="{54903B2F-05A6-49A3-BDC3-805754D91299}" dt="2021-11-09T21:52:26.024" v="4311" actId="20577"/>
        <pc:sldMkLst>
          <pc:docMk/>
          <pc:sldMk cId="3824439693" sldId="329"/>
        </pc:sldMkLst>
        <pc:spChg chg="mod">
          <ac:chgData name="Eldar Marcussen" userId="276c8c17-eed8-4830-aea5-71b6cbd9be1d" providerId="ADAL" clId="{54903B2F-05A6-49A3-BDC3-805754D91299}" dt="2021-11-09T21:52:26.024" v="4311" actId="20577"/>
          <ac:spMkLst>
            <pc:docMk/>
            <pc:sldMk cId="3824439693" sldId="329"/>
            <ac:spMk id="2" creationId="{D769678C-F004-4B3E-87F9-4FC9067CC6E2}"/>
          </ac:spMkLst>
        </pc:spChg>
        <pc:spChg chg="mod">
          <ac:chgData name="Eldar Marcussen" userId="276c8c17-eed8-4830-aea5-71b6cbd9be1d" providerId="ADAL" clId="{54903B2F-05A6-49A3-BDC3-805754D91299}" dt="2021-11-09T21:51:49.028" v="4252" actId="14100"/>
          <ac:spMkLst>
            <pc:docMk/>
            <pc:sldMk cId="3824439693" sldId="329"/>
            <ac:spMk id="3" creationId="{28E65EB8-E948-4FC7-8E0A-8E02B4BFF8A6}"/>
          </ac:spMkLst>
        </pc:spChg>
      </pc:sldChg>
      <pc:sldChg chg="addSp modSp add">
        <pc:chgData name="Eldar Marcussen" userId="276c8c17-eed8-4830-aea5-71b6cbd9be1d" providerId="ADAL" clId="{54903B2F-05A6-49A3-BDC3-805754D91299}" dt="2021-11-09T22:03:20.873" v="4426" actId="1076"/>
        <pc:sldMkLst>
          <pc:docMk/>
          <pc:sldMk cId="1277284095" sldId="330"/>
        </pc:sldMkLst>
        <pc:picChg chg="add mod">
          <ac:chgData name="Eldar Marcussen" userId="276c8c17-eed8-4830-aea5-71b6cbd9be1d" providerId="ADAL" clId="{54903B2F-05A6-49A3-BDC3-805754D91299}" dt="2021-11-09T22:03:20.873" v="4426" actId="1076"/>
          <ac:picMkLst>
            <pc:docMk/>
            <pc:sldMk cId="1277284095" sldId="330"/>
            <ac:picMk id="21506" creationId="{A3510F07-89C1-46F3-BB05-EFF4EDF8311A}"/>
          </ac:picMkLst>
        </pc:picChg>
      </pc:sldChg>
      <pc:sldChg chg="addSp modSp new setBg">
        <pc:chgData name="Eldar Marcussen" userId="276c8c17-eed8-4830-aea5-71b6cbd9be1d" providerId="ADAL" clId="{54903B2F-05A6-49A3-BDC3-805754D91299}" dt="2021-11-09T23:30:58.493" v="4443"/>
        <pc:sldMkLst>
          <pc:docMk/>
          <pc:sldMk cId="2405946025" sldId="331"/>
        </pc:sldMkLst>
        <pc:picChg chg="add mod">
          <ac:chgData name="Eldar Marcussen" userId="276c8c17-eed8-4830-aea5-71b6cbd9be1d" providerId="ADAL" clId="{54903B2F-05A6-49A3-BDC3-805754D91299}" dt="2021-11-09T23:30:46.760" v="4442"/>
          <ac:picMkLst>
            <pc:docMk/>
            <pc:sldMk cId="2405946025" sldId="331"/>
            <ac:picMk id="3" creationId="{88739CCF-E389-497D-B714-467BDF682E81}"/>
          </ac:picMkLst>
        </pc:picChg>
      </pc:sldChg>
      <pc:sldChg chg="modSp new mod">
        <pc:chgData name="Eldar Marcussen" userId="276c8c17-eed8-4830-aea5-71b6cbd9be1d" providerId="ADAL" clId="{54903B2F-05A6-49A3-BDC3-805754D91299}" dt="2021-11-09T22:59:20.622" v="4432" actId="5793"/>
        <pc:sldMkLst>
          <pc:docMk/>
          <pc:sldMk cId="1511251944" sldId="332"/>
        </pc:sldMkLst>
        <pc:spChg chg="mod">
          <ac:chgData name="Eldar Marcussen" userId="276c8c17-eed8-4830-aea5-71b6cbd9be1d" providerId="ADAL" clId="{54903B2F-05A6-49A3-BDC3-805754D91299}" dt="2021-11-09T22:59:20.622" v="4432" actId="5793"/>
          <ac:spMkLst>
            <pc:docMk/>
            <pc:sldMk cId="1511251944" sldId="332"/>
            <ac:spMk id="2" creationId="{841F0099-E02F-4E19-9604-6B4FCD030B4A}"/>
          </ac:spMkLst>
        </pc:spChg>
      </pc:sldChg>
      <pc:sldChg chg="addSp modSp new del mod setBg">
        <pc:chgData name="Eldar Marcussen" userId="276c8c17-eed8-4830-aea5-71b6cbd9be1d" providerId="ADAL" clId="{54903B2F-05A6-49A3-BDC3-805754D91299}" dt="2021-11-09T23:31:04.179" v="4444" actId="47"/>
        <pc:sldMkLst>
          <pc:docMk/>
          <pc:sldMk cId="1677421485" sldId="333"/>
        </pc:sldMkLst>
        <pc:picChg chg="add mod">
          <ac:chgData name="Eldar Marcussen" userId="276c8c17-eed8-4830-aea5-71b6cbd9be1d" providerId="ADAL" clId="{54903B2F-05A6-49A3-BDC3-805754D91299}" dt="2021-11-09T23:29:53.878" v="4441" actId="1076"/>
          <ac:picMkLst>
            <pc:docMk/>
            <pc:sldMk cId="1677421485" sldId="333"/>
            <ac:picMk id="4" creationId="{23120C99-4F10-46F8-B1D7-4FBD333DA581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35553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968926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890771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71977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This is actually a common pattern for Raspberry PI web panels, unsure which code base used it first </a:t>
            </a:r>
          </a:p>
        </p:txBody>
      </p:sp>
    </p:spTree>
    <p:extLst>
      <p:ext uri="{BB962C8B-B14F-4D97-AF65-F5344CB8AC3E}">
        <p14:creationId xmlns:p14="http://schemas.microsoft.com/office/powerpoint/2010/main" val="3740830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comic-04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1315275" y="921225"/>
            <a:ext cx="6411650" cy="3910600"/>
          </a:xfrm>
          <a:custGeom>
            <a:avLst/>
            <a:gdLst/>
            <a:ahLst/>
            <a:cxnLst/>
            <a:rect l="l" t="t" r="r" b="b"/>
            <a:pathLst>
              <a:path w="256466" h="156424" extrusionOk="0">
                <a:moveTo>
                  <a:pt x="39612" y="0"/>
                </a:moveTo>
                <a:lnTo>
                  <a:pt x="39612" y="26023"/>
                </a:lnTo>
                <a:lnTo>
                  <a:pt x="0" y="23918"/>
                </a:lnTo>
                <a:lnTo>
                  <a:pt x="40190" y="61876"/>
                </a:lnTo>
                <a:lnTo>
                  <a:pt x="40190" y="156424"/>
                </a:lnTo>
                <a:lnTo>
                  <a:pt x="256466" y="139076"/>
                </a:lnTo>
                <a:lnTo>
                  <a:pt x="248659" y="1995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12" name="Google Shape;12;p2"/>
          <p:cNvSpPr/>
          <p:nvPr/>
        </p:nvSpPr>
        <p:spPr>
          <a:xfrm>
            <a:off x="1010475" y="616425"/>
            <a:ext cx="6411650" cy="3910600"/>
          </a:xfrm>
          <a:custGeom>
            <a:avLst/>
            <a:gdLst/>
            <a:ahLst/>
            <a:cxnLst/>
            <a:rect l="l" t="t" r="r" b="b"/>
            <a:pathLst>
              <a:path w="256466" h="156424" extrusionOk="0">
                <a:moveTo>
                  <a:pt x="39612" y="0"/>
                </a:moveTo>
                <a:lnTo>
                  <a:pt x="39612" y="26023"/>
                </a:lnTo>
                <a:lnTo>
                  <a:pt x="0" y="23918"/>
                </a:lnTo>
                <a:lnTo>
                  <a:pt x="40190" y="61876"/>
                </a:lnTo>
                <a:lnTo>
                  <a:pt x="40190" y="156424"/>
                </a:lnTo>
                <a:lnTo>
                  <a:pt x="256466" y="139076"/>
                </a:lnTo>
                <a:lnTo>
                  <a:pt x="248659" y="1995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572125" y="2068625"/>
            <a:ext cx="4271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4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 descr="comic-04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 rot="169468" flipH="1">
            <a:off x="3608972" y="646196"/>
            <a:ext cx="5247975" cy="3809532"/>
          </a:xfrm>
          <a:prstGeom prst="wedgeEllipseCallout">
            <a:avLst>
              <a:gd name="adj1" fmla="val -42509"/>
              <a:gd name="adj2" fmla="val 62980"/>
            </a:avLst>
          </a:prstGeom>
          <a:solidFill>
            <a:srgbClr val="001936">
              <a:alpha val="21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/>
          <p:nvPr/>
        </p:nvSpPr>
        <p:spPr>
          <a:xfrm rot="169468" flipH="1">
            <a:off x="3380372" y="417596"/>
            <a:ext cx="5247975" cy="3809532"/>
          </a:xfrm>
          <a:prstGeom prst="wedgeEllipseCallout">
            <a:avLst>
              <a:gd name="adj1" fmla="val -42509"/>
              <a:gd name="adj2" fmla="val 62980"/>
            </a:avLst>
          </a:pr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4101125" y="1659550"/>
            <a:ext cx="3767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4101125" y="2687651"/>
            <a:ext cx="3767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accen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4" descr="comic-02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/>
          <p:nvPr/>
        </p:nvSpPr>
        <p:spPr>
          <a:xfrm>
            <a:off x="1992350" y="37775"/>
            <a:ext cx="5616577" cy="5220440"/>
          </a:xfrm>
          <a:custGeom>
            <a:avLst/>
            <a:gdLst/>
            <a:ahLst/>
            <a:cxnLst/>
            <a:rect l="l" t="t" r="r" b="b"/>
            <a:pathLst>
              <a:path w="114788" h="106692" extrusionOk="0">
                <a:moveTo>
                  <a:pt x="40479" y="15324"/>
                </a:moveTo>
                <a:lnTo>
                  <a:pt x="41346" y="3758"/>
                </a:lnTo>
                <a:lnTo>
                  <a:pt x="52623" y="13878"/>
                </a:lnTo>
                <a:lnTo>
                  <a:pt x="56382" y="0"/>
                </a:lnTo>
                <a:lnTo>
                  <a:pt x="63610" y="14746"/>
                </a:lnTo>
                <a:lnTo>
                  <a:pt x="70549" y="2024"/>
                </a:lnTo>
                <a:lnTo>
                  <a:pt x="75754" y="17926"/>
                </a:lnTo>
                <a:lnTo>
                  <a:pt x="85006" y="6939"/>
                </a:lnTo>
                <a:lnTo>
                  <a:pt x="85006" y="23131"/>
                </a:lnTo>
                <a:lnTo>
                  <a:pt x="100620" y="13589"/>
                </a:lnTo>
                <a:lnTo>
                  <a:pt x="96861" y="31516"/>
                </a:lnTo>
                <a:lnTo>
                  <a:pt x="111896" y="26889"/>
                </a:lnTo>
                <a:lnTo>
                  <a:pt x="100909" y="41057"/>
                </a:lnTo>
                <a:lnTo>
                  <a:pt x="114209" y="42214"/>
                </a:lnTo>
                <a:lnTo>
                  <a:pt x="104379" y="53201"/>
                </a:lnTo>
                <a:lnTo>
                  <a:pt x="114788" y="59851"/>
                </a:lnTo>
                <a:lnTo>
                  <a:pt x="101198" y="64188"/>
                </a:lnTo>
                <a:lnTo>
                  <a:pt x="105246" y="74886"/>
                </a:lnTo>
                <a:lnTo>
                  <a:pt x="93102" y="73730"/>
                </a:lnTo>
                <a:lnTo>
                  <a:pt x="97150" y="85006"/>
                </a:lnTo>
                <a:lnTo>
                  <a:pt x="88187" y="81537"/>
                </a:lnTo>
                <a:lnTo>
                  <a:pt x="87319" y="95994"/>
                </a:lnTo>
                <a:lnTo>
                  <a:pt x="76043" y="91078"/>
                </a:lnTo>
                <a:lnTo>
                  <a:pt x="71417" y="101776"/>
                </a:lnTo>
                <a:lnTo>
                  <a:pt x="64478" y="93970"/>
                </a:lnTo>
                <a:lnTo>
                  <a:pt x="58984" y="106692"/>
                </a:lnTo>
                <a:lnTo>
                  <a:pt x="52334" y="88187"/>
                </a:lnTo>
                <a:lnTo>
                  <a:pt x="45105" y="100620"/>
                </a:lnTo>
                <a:lnTo>
                  <a:pt x="41636" y="86741"/>
                </a:lnTo>
                <a:lnTo>
                  <a:pt x="29492" y="102355"/>
                </a:lnTo>
                <a:lnTo>
                  <a:pt x="29781" y="83271"/>
                </a:lnTo>
                <a:lnTo>
                  <a:pt x="20239" y="87319"/>
                </a:lnTo>
                <a:lnTo>
                  <a:pt x="21107" y="76332"/>
                </a:lnTo>
                <a:lnTo>
                  <a:pt x="4915" y="79224"/>
                </a:lnTo>
                <a:lnTo>
                  <a:pt x="16191" y="66212"/>
                </a:lnTo>
                <a:lnTo>
                  <a:pt x="7806" y="62164"/>
                </a:lnTo>
                <a:lnTo>
                  <a:pt x="14167" y="56960"/>
                </a:lnTo>
                <a:lnTo>
                  <a:pt x="0" y="47997"/>
                </a:lnTo>
                <a:lnTo>
                  <a:pt x="18215" y="43081"/>
                </a:lnTo>
                <a:lnTo>
                  <a:pt x="9252" y="31516"/>
                </a:lnTo>
                <a:lnTo>
                  <a:pt x="26022" y="33540"/>
                </a:lnTo>
                <a:lnTo>
                  <a:pt x="16191" y="18504"/>
                </a:lnTo>
                <a:lnTo>
                  <a:pt x="31516" y="23420"/>
                </a:lnTo>
                <a:lnTo>
                  <a:pt x="32094" y="11854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24" name="Google Shape;24;p4"/>
          <p:cNvSpPr/>
          <p:nvPr/>
        </p:nvSpPr>
        <p:spPr>
          <a:xfrm>
            <a:off x="1763750" y="-114625"/>
            <a:ext cx="5616577" cy="5220440"/>
          </a:xfrm>
          <a:custGeom>
            <a:avLst/>
            <a:gdLst/>
            <a:ahLst/>
            <a:cxnLst/>
            <a:rect l="l" t="t" r="r" b="b"/>
            <a:pathLst>
              <a:path w="114788" h="106692" extrusionOk="0">
                <a:moveTo>
                  <a:pt x="40479" y="15324"/>
                </a:moveTo>
                <a:lnTo>
                  <a:pt x="41346" y="3758"/>
                </a:lnTo>
                <a:lnTo>
                  <a:pt x="52623" y="13878"/>
                </a:lnTo>
                <a:lnTo>
                  <a:pt x="56382" y="0"/>
                </a:lnTo>
                <a:lnTo>
                  <a:pt x="63610" y="14746"/>
                </a:lnTo>
                <a:lnTo>
                  <a:pt x="70549" y="2024"/>
                </a:lnTo>
                <a:lnTo>
                  <a:pt x="75754" y="17926"/>
                </a:lnTo>
                <a:lnTo>
                  <a:pt x="85006" y="6939"/>
                </a:lnTo>
                <a:lnTo>
                  <a:pt x="85006" y="23131"/>
                </a:lnTo>
                <a:lnTo>
                  <a:pt x="100620" y="13589"/>
                </a:lnTo>
                <a:lnTo>
                  <a:pt x="96861" y="31516"/>
                </a:lnTo>
                <a:lnTo>
                  <a:pt x="111896" y="26889"/>
                </a:lnTo>
                <a:lnTo>
                  <a:pt x="100909" y="41057"/>
                </a:lnTo>
                <a:lnTo>
                  <a:pt x="114209" y="42214"/>
                </a:lnTo>
                <a:lnTo>
                  <a:pt x="104379" y="53201"/>
                </a:lnTo>
                <a:lnTo>
                  <a:pt x="114788" y="59851"/>
                </a:lnTo>
                <a:lnTo>
                  <a:pt x="101198" y="64188"/>
                </a:lnTo>
                <a:lnTo>
                  <a:pt x="105246" y="74886"/>
                </a:lnTo>
                <a:lnTo>
                  <a:pt x="93102" y="73730"/>
                </a:lnTo>
                <a:lnTo>
                  <a:pt x="97150" y="85006"/>
                </a:lnTo>
                <a:lnTo>
                  <a:pt x="88187" y="81537"/>
                </a:lnTo>
                <a:lnTo>
                  <a:pt x="87319" y="95994"/>
                </a:lnTo>
                <a:lnTo>
                  <a:pt x="76043" y="91078"/>
                </a:lnTo>
                <a:lnTo>
                  <a:pt x="71417" y="101776"/>
                </a:lnTo>
                <a:lnTo>
                  <a:pt x="64478" y="93970"/>
                </a:lnTo>
                <a:lnTo>
                  <a:pt x="58984" y="106692"/>
                </a:lnTo>
                <a:lnTo>
                  <a:pt x="52334" y="88187"/>
                </a:lnTo>
                <a:lnTo>
                  <a:pt x="45105" y="100620"/>
                </a:lnTo>
                <a:lnTo>
                  <a:pt x="41636" y="86741"/>
                </a:lnTo>
                <a:lnTo>
                  <a:pt x="29492" y="102355"/>
                </a:lnTo>
                <a:lnTo>
                  <a:pt x="29781" y="83271"/>
                </a:lnTo>
                <a:lnTo>
                  <a:pt x="20239" y="87319"/>
                </a:lnTo>
                <a:lnTo>
                  <a:pt x="21107" y="76332"/>
                </a:lnTo>
                <a:lnTo>
                  <a:pt x="4915" y="79224"/>
                </a:lnTo>
                <a:lnTo>
                  <a:pt x="16191" y="66212"/>
                </a:lnTo>
                <a:lnTo>
                  <a:pt x="7806" y="62164"/>
                </a:lnTo>
                <a:lnTo>
                  <a:pt x="14167" y="56960"/>
                </a:lnTo>
                <a:lnTo>
                  <a:pt x="0" y="47997"/>
                </a:lnTo>
                <a:lnTo>
                  <a:pt x="18215" y="43081"/>
                </a:lnTo>
                <a:lnTo>
                  <a:pt x="9252" y="31516"/>
                </a:lnTo>
                <a:lnTo>
                  <a:pt x="26022" y="33540"/>
                </a:lnTo>
                <a:lnTo>
                  <a:pt x="16191" y="18504"/>
                </a:lnTo>
                <a:lnTo>
                  <a:pt x="31516" y="23420"/>
                </a:lnTo>
                <a:lnTo>
                  <a:pt x="32094" y="11854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2905800" y="2161800"/>
            <a:ext cx="33324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Bangers"/>
                <a:ea typeface="Bangers"/>
                <a:cs typeface="Bangers"/>
                <a:sym typeface="Bangers"/>
              </a:defRPr>
            </a:lvl1pPr>
            <a:lvl2pPr lvl="1">
              <a:buNone/>
              <a:defRPr>
                <a:latin typeface="Bangers"/>
                <a:ea typeface="Bangers"/>
                <a:cs typeface="Bangers"/>
                <a:sym typeface="Bangers"/>
              </a:defRPr>
            </a:lvl2pPr>
            <a:lvl3pPr lvl="2">
              <a:buNone/>
              <a:defRPr>
                <a:latin typeface="Bangers"/>
                <a:ea typeface="Bangers"/>
                <a:cs typeface="Bangers"/>
                <a:sym typeface="Bangers"/>
              </a:defRPr>
            </a:lvl3pPr>
            <a:lvl4pPr lvl="3">
              <a:buNone/>
              <a:defRPr>
                <a:latin typeface="Bangers"/>
                <a:ea typeface="Bangers"/>
                <a:cs typeface="Bangers"/>
                <a:sym typeface="Bangers"/>
              </a:defRPr>
            </a:lvl4pPr>
            <a:lvl5pPr lvl="4">
              <a:buNone/>
              <a:defRPr>
                <a:latin typeface="Bangers"/>
                <a:ea typeface="Bangers"/>
                <a:cs typeface="Bangers"/>
                <a:sym typeface="Bangers"/>
              </a:defRPr>
            </a:lvl5pPr>
            <a:lvl6pPr lvl="5">
              <a:buNone/>
              <a:defRPr>
                <a:latin typeface="Bangers"/>
                <a:ea typeface="Bangers"/>
                <a:cs typeface="Bangers"/>
                <a:sym typeface="Bangers"/>
              </a:defRPr>
            </a:lvl6pPr>
            <a:lvl7pPr lvl="6">
              <a:buNone/>
              <a:defRPr>
                <a:latin typeface="Bangers"/>
                <a:ea typeface="Bangers"/>
                <a:cs typeface="Bangers"/>
                <a:sym typeface="Bangers"/>
              </a:defRPr>
            </a:lvl7pPr>
            <a:lvl8pPr lvl="7">
              <a:buNone/>
              <a:defRPr>
                <a:latin typeface="Bangers"/>
                <a:ea typeface="Bangers"/>
                <a:cs typeface="Bangers"/>
                <a:sym typeface="Bangers"/>
              </a:defRPr>
            </a:lvl8pPr>
            <a:lvl9pPr lvl="8">
              <a:buNone/>
              <a:defRPr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solidFill>
          <a:schemeClr val="accent3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5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734600" y="763500"/>
            <a:ext cx="7879000" cy="4185275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30" name="Google Shape;30;p5"/>
          <p:cNvSpPr/>
          <p:nvPr/>
        </p:nvSpPr>
        <p:spPr>
          <a:xfrm>
            <a:off x="506000" y="534900"/>
            <a:ext cx="7879000" cy="4185275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1052050" y="1545942"/>
            <a:ext cx="7710900" cy="33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×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×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×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solidFill>
          <a:srgbClr val="24965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6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/>
          <p:nvPr/>
        </p:nvSpPr>
        <p:spPr>
          <a:xfrm>
            <a:off x="734600" y="763500"/>
            <a:ext cx="7879000" cy="4185275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37" name="Google Shape;37;p6"/>
          <p:cNvSpPr/>
          <p:nvPr/>
        </p:nvSpPr>
        <p:spPr>
          <a:xfrm>
            <a:off x="506000" y="534900"/>
            <a:ext cx="7879000" cy="4185275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1073625" y="1550125"/>
            <a:ext cx="3396300" cy="26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×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4674251" y="1550125"/>
            <a:ext cx="3396300" cy="26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×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solidFill>
          <a:schemeClr val="accent5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7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/>
          <p:nvPr/>
        </p:nvSpPr>
        <p:spPr>
          <a:xfrm>
            <a:off x="734600" y="763500"/>
            <a:ext cx="7879000" cy="4185275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45" name="Google Shape;45;p7"/>
          <p:cNvSpPr/>
          <p:nvPr/>
        </p:nvSpPr>
        <p:spPr>
          <a:xfrm>
            <a:off x="506000" y="534900"/>
            <a:ext cx="7879000" cy="4185275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1"/>
          </p:nvPr>
        </p:nvSpPr>
        <p:spPr>
          <a:xfrm>
            <a:off x="902950" y="1556175"/>
            <a:ext cx="2295300" cy="282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×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2"/>
          </p:nvPr>
        </p:nvSpPr>
        <p:spPr>
          <a:xfrm>
            <a:off x="3315993" y="1556175"/>
            <a:ext cx="2295300" cy="282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×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3"/>
          </p:nvPr>
        </p:nvSpPr>
        <p:spPr>
          <a:xfrm>
            <a:off x="5729035" y="1556175"/>
            <a:ext cx="2295300" cy="282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×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accent6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8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8"/>
          <p:cNvSpPr/>
          <p:nvPr/>
        </p:nvSpPr>
        <p:spPr>
          <a:xfrm>
            <a:off x="734600" y="763500"/>
            <a:ext cx="7879000" cy="4185275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54" name="Google Shape;54;p8"/>
          <p:cNvSpPr/>
          <p:nvPr/>
        </p:nvSpPr>
        <p:spPr>
          <a:xfrm>
            <a:off x="506000" y="534900"/>
            <a:ext cx="7879000" cy="4185275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9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9"/>
          <p:cNvSpPr/>
          <p:nvPr/>
        </p:nvSpPr>
        <p:spPr>
          <a:xfrm>
            <a:off x="734600" y="763500"/>
            <a:ext cx="7879000" cy="4185275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60" name="Google Shape;60;p9"/>
          <p:cNvSpPr/>
          <p:nvPr/>
        </p:nvSpPr>
        <p:spPr>
          <a:xfrm>
            <a:off x="506000" y="534900"/>
            <a:ext cx="7879000" cy="4185275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 rot="-120953">
            <a:off x="457216" y="4025232"/>
            <a:ext cx="8229893" cy="5196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824BB0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0" descr="comic-03.png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0A7E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52050" y="1545942"/>
            <a:ext cx="7710900" cy="3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niglet"/>
              <a:buChar char="×"/>
              <a:defRPr sz="30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4" Type="http://schemas.microsoft.com/office/2007/relationships/hdphoto" Target="../media/hdphoto4.wdp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attern_matching" TargetMode="External"/><Relationship Id="rId2" Type="http://schemas.openxmlformats.org/officeDocument/2006/relationships/hyperlink" Target="https://en.wikipedia.org/wiki/Character_(computing)" TargetMode="External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cit-ci/CodeIgniter/blob/develop/system/core/Security.php#L532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github.com/moonkracker/Ants-Station/blob/main/Dashboard/ajax.php#L101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MSeek/RageEx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5" Type="http://schemas.microsoft.com/office/2007/relationships/hdphoto" Target="../media/hdphoto7.wdp"/><Relationship Id="rId4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C4C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>
            <a:spLocks noGrp="1"/>
          </p:cNvSpPr>
          <p:nvPr>
            <p:ph type="ctrTitle"/>
          </p:nvPr>
        </p:nvSpPr>
        <p:spPr>
          <a:xfrm>
            <a:off x="2572125" y="2068625"/>
            <a:ext cx="4271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HACK THE pLANET!!!</a:t>
            </a:r>
            <a:br>
              <a:rPr lang="en" dirty="0"/>
            </a:br>
            <a:r>
              <a:rPr lang="en" dirty="0"/>
              <a:t> </a:t>
            </a:r>
            <a:r>
              <a:rPr lang="en" dirty="0">
                <a:solidFill>
                  <a:schemeClr val="accent6"/>
                </a:solidFill>
              </a:rPr>
              <a:t>REGEX EDITION</a:t>
            </a:r>
            <a:endParaRPr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5AA73-D516-4E2A-A203-D213537A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1729">
            <a:off x="1000507" y="544397"/>
            <a:ext cx="7029878" cy="760139"/>
          </a:xfrm>
        </p:spPr>
        <p:txBody>
          <a:bodyPr/>
          <a:lstStyle/>
          <a:p>
            <a:pPr algn="ctr"/>
            <a:r>
              <a:rPr lang="en-AU" dirty="0"/>
              <a:t>METACHARATERS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E695017-F3B9-49A7-9B84-7D5604EDDDD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A612F2A-4D1C-4B2C-BB7F-5F306A4E2A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2485221"/>
              </p:ext>
            </p:extLst>
          </p:nvPr>
        </p:nvGraphicFramePr>
        <p:xfrm>
          <a:off x="856710" y="1214781"/>
          <a:ext cx="7187660" cy="3352800"/>
        </p:xfrm>
        <a:graphic>
          <a:graphicData uri="http://schemas.openxmlformats.org/drawingml/2006/table">
            <a:tbl>
              <a:tblPr firstRow="1" bandRow="1">
                <a:tableStyleId>{E6B0667F-905F-4D8E-A4CD-CAEED6C098B4}</a:tableStyleId>
              </a:tblPr>
              <a:tblGrid>
                <a:gridCol w="894233">
                  <a:extLst>
                    <a:ext uri="{9D8B030D-6E8A-4147-A177-3AD203B41FA5}">
                      <a16:colId xmlns:a16="http://schemas.microsoft.com/office/drawing/2014/main" val="1222476873"/>
                    </a:ext>
                  </a:extLst>
                </a:gridCol>
                <a:gridCol w="6293427">
                  <a:extLst>
                    <a:ext uri="{9D8B030D-6E8A-4147-A177-3AD203B41FA5}">
                      <a16:colId xmlns:a16="http://schemas.microsoft.com/office/drawing/2014/main" val="278037450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latin typeface="Sniglet" panose="020B0604020202020204" charset="0"/>
                        </a:rPr>
                        <a:t>^ 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>
                          <a:latin typeface="Sniglet" panose="020B0604020202020204" charset="0"/>
                        </a:rPr>
                        <a:t>Start and end of string (or line)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9073603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latin typeface="Sniglet" panose="020B0604020202020204" charset="0"/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>
                          <a:latin typeface="Sniglet" panose="020B0604020202020204" charset="0"/>
                        </a:rPr>
                        <a:t>Match any single character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112529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latin typeface="Sniglet" panose="020B0604020202020204" charset="0"/>
                        </a:rPr>
                        <a:t>[ 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>
                          <a:latin typeface="Sniglet" panose="020B0604020202020204" charset="0"/>
                        </a:rPr>
                        <a:t>Matches any character inside the bracket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780435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latin typeface="Sniglet" panose="020B0604020202020204" charset="0"/>
                        </a:rPr>
                        <a:t>[^ 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>
                          <a:latin typeface="Sniglet" panose="020B0604020202020204" charset="0"/>
                        </a:rPr>
                        <a:t>Matches any character NOT inside the bracket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4095597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latin typeface="Sniglet" panose="020B0604020202020204" charset="0"/>
                        </a:rPr>
                        <a:t>(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>
                          <a:latin typeface="Sniglet" panose="020B0604020202020204" charset="0"/>
                        </a:rPr>
                        <a:t>Scope boundary or group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078802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latin typeface="Sniglet" panose="020B0604020202020204" charset="0"/>
                        </a:rPr>
                        <a:t>\1 \2 \n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>
                          <a:latin typeface="Sniglet" panose="020B0604020202020204" charset="0"/>
                        </a:rPr>
                        <a:t>Back references to groups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959218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latin typeface="Sniglet" panose="020B0604020202020204" charset="0"/>
                        </a:rPr>
                        <a:t>|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>
                          <a:latin typeface="Sniglet" panose="020B0604020202020204" charset="0"/>
                        </a:rPr>
                        <a:t>Matches the expression before or after the operator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6163762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latin typeface="Sniglet" panose="020B0604020202020204" charset="0"/>
                        </a:rPr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>
                          <a:latin typeface="Sniglet" panose="020B0604020202020204" charset="0"/>
                        </a:rPr>
                        <a:t>Matches none or more characters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8734843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latin typeface="Sniglet" panose="020B0604020202020204" charset="0"/>
                        </a:rPr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>
                          <a:latin typeface="Sniglet" panose="020B0604020202020204" charset="0"/>
                        </a:rPr>
                        <a:t>Matches one or more characters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9049643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latin typeface="Sniglet" panose="020B0604020202020204" charset="0"/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>
                          <a:latin typeface="Sniglet" panose="020B0604020202020204" charset="0"/>
                        </a:rPr>
                        <a:t>Matches none or one character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6778935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latin typeface="Sniglet" panose="020B0604020202020204" charset="0"/>
                        </a:rPr>
                        <a:t>{ 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>
                          <a:latin typeface="Sniglet" panose="020B0604020202020204" charset="0"/>
                        </a:rPr>
                        <a:t>Matches a range of characters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45034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2990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B73D9-CA1B-4E4F-B383-41CFB49B7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Character classes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AB4754-1AAC-48F0-B75C-256419EB0A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Lets match alpha-numeric strings:</a:t>
            </a:r>
          </a:p>
          <a:p>
            <a:r>
              <a:rPr lang="en-AU" dirty="0"/>
              <a:t>[ABCDEFGHIJKLMNOPQRSTUVWXYZabcdefghijklmnopqrstuvwxyz1234567890]+</a:t>
            </a:r>
          </a:p>
          <a:p>
            <a:r>
              <a:rPr lang="en-AU" dirty="0"/>
              <a:t>[A-Za-z0-9]+</a:t>
            </a:r>
          </a:p>
          <a:p>
            <a:r>
              <a:rPr lang="en-AU" dirty="0"/>
              <a:t>\w+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E35448-FA5B-4598-B162-4088B8EB9C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081216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20BB3-3B4D-40DF-8FAE-B83BA7106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Character classes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220CD3-7378-4973-AF0D-B8CAB9EFBF7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114988-8507-4B1F-85D1-23E0A13A9B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Shortens/simplifies pattern</a:t>
            </a:r>
          </a:p>
          <a:p>
            <a:r>
              <a:rPr lang="en-AU" dirty="0"/>
              <a:t>Causes “line-noise”</a:t>
            </a:r>
          </a:p>
          <a:p>
            <a:r>
              <a:rPr lang="en-AU" dirty="0"/>
              <a:t>Every language is an island!</a:t>
            </a:r>
          </a:p>
          <a:p>
            <a:endParaRPr lang="en-AU" dirty="0"/>
          </a:p>
          <a:p>
            <a:endParaRPr lang="en-AU" dirty="0"/>
          </a:p>
        </p:txBody>
      </p:sp>
      <p:pic>
        <p:nvPicPr>
          <p:cNvPr id="15366" name="Picture 6">
            <a:extLst>
              <a:ext uri="{FF2B5EF4-FFF2-40B4-BE49-F238E27FC236}">
                <a16:creationId xmlns:a16="http://schemas.microsoft.com/office/drawing/2014/main" id="{F17261AB-72A3-4585-8330-AD26E04378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7500" y="3341576"/>
            <a:ext cx="3267041" cy="121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72165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3D12F1-693A-4D7E-A253-36AB8201CB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8AAEC3-3966-4EDB-9876-2A7B8749E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7" y="0"/>
            <a:ext cx="913784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7152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3D12F1-693A-4D7E-A253-36AB8201CB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8AAEC3-3966-4EDB-9876-2A7B8749E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7" y="0"/>
            <a:ext cx="9137846" cy="5143500"/>
          </a:xfrm>
          <a:prstGeom prst="rect">
            <a:avLst/>
          </a:prstGeom>
        </p:spPr>
      </p:pic>
      <p:pic>
        <p:nvPicPr>
          <p:cNvPr id="14338" name="Picture 2">
            <a:extLst>
              <a:ext uri="{FF2B5EF4-FFF2-40B4-BE49-F238E27FC236}">
                <a16:creationId xmlns:a16="http://schemas.microsoft.com/office/drawing/2014/main" id="{35B06669-E8CC-40C9-920B-D3800D7C88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91" b="97455" l="546" r="98361">
                        <a14:foregroundMark x1="10383" y1="23636" x2="10383" y2="23636"/>
                        <a14:foregroundMark x1="20765" y1="16364" x2="20765" y2="16364"/>
                        <a14:foregroundMark x1="33333" y1="5091" x2="33333" y2="5091"/>
                        <a14:foregroundMark x1="8197" y1="19273" x2="8197" y2="19273"/>
                        <a14:foregroundMark x1="92350" y1="23636" x2="92350" y2="23636"/>
                        <a14:foregroundMark x1="98361" y1="19636" x2="98361" y2="19636"/>
                        <a14:foregroundMark x1="18579" y1="93091" x2="18579" y2="93091"/>
                        <a14:foregroundMark x1="25137" y1="96727" x2="25137" y2="96727"/>
                        <a14:foregroundMark x1="30601" y1="97818" x2="30601" y2="97818"/>
                        <a14:foregroundMark x1="4918" y1="59636" x2="546" y2="58909"/>
                        <a14:foregroundMark x1="29508" y1="48000" x2="29508" y2="48000"/>
                        <a14:foregroundMark x1="27869" y1="47636" x2="27869" y2="47636"/>
                        <a14:foregroundMark x1="33333" y1="50909" x2="33333" y2="50909"/>
                        <a14:foregroundMark x1="39344" y1="48000" x2="39344" y2="48000"/>
                        <a14:foregroundMark x1="51366" y1="47636" x2="51366" y2="47636"/>
                        <a14:foregroundMark x1="57377" y1="49455" x2="57377" y2="49455"/>
                        <a14:foregroundMark x1="65574" y1="47636" x2="65574" y2="476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11370">
            <a:off x="2553308" y="205596"/>
            <a:ext cx="3453245" cy="5189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51901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BAF78-BBEC-42AF-BFB8-EA00F0C7F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Are we matching?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841E87-DF48-4C45-8A8A-43E2F8BC35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[A-Z][a-z]+</a:t>
            </a:r>
          </a:p>
          <a:p>
            <a:r>
              <a:rPr lang="en-AU" dirty="0"/>
              <a:t>[[:</a:t>
            </a:r>
            <a:r>
              <a:rPr lang="en-AU" dirty="0" err="1"/>
              <a:t>alnum</a:t>
            </a:r>
            <a:r>
              <a:rPr lang="en-AU" dirty="0"/>
              <a:t>:]]*</a:t>
            </a:r>
          </a:p>
          <a:p>
            <a:r>
              <a:rPr lang="en-AU" dirty="0"/>
              <a:t>\b\w+\b</a:t>
            </a:r>
          </a:p>
          <a:p>
            <a:r>
              <a:rPr lang="en-AU" dirty="0"/>
              <a:t>[</a:t>
            </a:r>
            <a:r>
              <a:rPr lang="en-AU" dirty="0" err="1"/>
              <a:t>hH</a:t>
            </a:r>
            <a:r>
              <a:rPr lang="en-AU" dirty="0"/>
              <a:t>][</a:t>
            </a:r>
            <a:r>
              <a:rPr lang="en-AU" dirty="0" err="1"/>
              <a:t>tT</a:t>
            </a:r>
            <a:r>
              <a:rPr lang="en-AU" dirty="0"/>
              <a:t>]{2}[</a:t>
            </a:r>
            <a:r>
              <a:rPr lang="en-AU" dirty="0" err="1"/>
              <a:t>pP</a:t>
            </a:r>
            <a:r>
              <a:rPr lang="en-AU" dirty="0"/>
              <a:t>][</a:t>
            </a:r>
            <a:r>
              <a:rPr lang="en-AU" dirty="0" err="1"/>
              <a:t>sS</a:t>
            </a:r>
            <a:r>
              <a:rPr lang="en-AU" dirty="0"/>
              <a:t>]?://([^\.]+)\.(.+)</a:t>
            </a:r>
          </a:p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2EF192-B2EA-47EF-8EA5-14252D84833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760278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9678C-F004-4B3E-87F9-4FC9067CC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are we matching?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E65EB8-E948-4FC7-8E0A-8E02B4BFF8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050" y="1545942"/>
            <a:ext cx="7177550" cy="3303600"/>
          </a:xfrm>
        </p:spPr>
        <p:txBody>
          <a:bodyPr/>
          <a:lstStyle/>
          <a:p>
            <a:pPr marL="38100" indent="0">
              <a:buNone/>
            </a:pPr>
            <a:r>
              <a:rPr lang="en-AU" sz="2000" dirty="0"/>
              <a:t>(?:[a-z0-9!#$%&amp;'*+/=?^_`{|}~-]+(?:\.[a-z0-9!#$%&amp;'*+/=?^_`{|}~-]+)*|"(?:[\x01-\x08\x0b\x0c\x0e-\x1f\x21\x23-\x5b\x5d-\x7f]|\\[\x01-\x09\x0b\x0c\x0e-\x7f])*")@(?:(?:[a-z0-9](?:[a-z0-9-]*[a-z0-9])?\.)+[a-z0-9](?:[a-z0-9-]*[a-z0-9])?|\[(?:(?:25[0-5]|2[0-4][0-9]|[01]?[0-9][0-9]?)\.){3}(?:25[0-5]|2[0-4][0-9]|[01]?[0-9][0-9]?|[a-z0-9-]*[a-z0-9]:(?:[\x01-\x08\x0b\x0c\x0e-\x1f\x21-\x5a\x53-\x7f]|\\[\x01-\x09\x0b\x0c\x0e-\x7f])+)\])</a:t>
            </a:r>
          </a:p>
          <a:p>
            <a:pPr marL="38100" indent="0">
              <a:buNone/>
            </a:pPr>
            <a:endParaRPr lang="en-A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5A1844-3A4B-4EE7-B3E6-B88DF47EC4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244396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9678C-F004-4B3E-87F9-4FC9067CC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are we matching?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E65EB8-E948-4FC7-8E0A-8E02B4BFF8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050" y="1545942"/>
            <a:ext cx="7177550" cy="3303600"/>
          </a:xfrm>
        </p:spPr>
        <p:txBody>
          <a:bodyPr/>
          <a:lstStyle/>
          <a:p>
            <a:pPr marL="38100" indent="0">
              <a:buNone/>
            </a:pPr>
            <a:r>
              <a:rPr lang="en-AU" sz="2000" dirty="0"/>
              <a:t>(?:[a-z0-9!#$%&amp;'*+/=?^_`{|}~-]+(?:\.[a-z0-9!#$%&amp;'*+/=?^_`{|}~-]+)*|"(?:[\x01-\x08\x0b\x0c\x0e-\x1f\x21\x23-\x5b\x5d-\x7f]|\\[\x01-\x09\x0b\x0c\x0e-\x7f])*")@(?:(?:[a-z0-9](?:[a-z0-9-]*[a-z0-9])?\.)+[a-z0-9](?:[a-z0-9-]*[a-z0-9])?|\[(?:(?:25[0-5]|2[0-4][0-9]|[01]?[0-9][0-9]?)\.){3}(?:25[0-5]|2[0-4][0-9]|[01]?[0-9][0-9]?|[a-z0-9-]*[a-z0-9]:(?:[\x01-\x08\x0b\x0c\x0e-\x1f\x21-\x5a\x53-\x7f]|\\[\x01-\x09\x0b\x0c\x0e-\x7f])+)\])</a:t>
            </a:r>
          </a:p>
          <a:p>
            <a:pPr marL="38100" indent="0">
              <a:buNone/>
            </a:pPr>
            <a:endParaRPr lang="en-A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5A1844-3A4B-4EE7-B3E6-B88DF47EC4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pic>
        <p:nvPicPr>
          <p:cNvPr id="21506" name="Picture 2" descr="Hulk Png - Hulk Hd, Transparent Png , Transparent Png Image - PNGitem">
            <a:extLst>
              <a:ext uri="{FF2B5EF4-FFF2-40B4-BE49-F238E27FC236}">
                <a16:creationId xmlns:a16="http://schemas.microsoft.com/office/drawing/2014/main" id="{A3510F07-89C1-46F3-BB05-EFF4EDF831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45" b="91710" l="4962" r="94275">
                        <a14:foregroundMark x1="29771" y1="15544" x2="29771" y2="15544"/>
                        <a14:foregroundMark x1="32443" y1="10363" x2="32443" y2="10363"/>
                        <a14:foregroundMark x1="6489" y1="65803" x2="6489" y2="65803"/>
                        <a14:foregroundMark x1="91603" y1="62694" x2="91603" y2="62694"/>
                        <a14:foregroundMark x1="95038" y1="69430" x2="95038" y2="69430"/>
                        <a14:foregroundMark x1="68321" y1="86528" x2="68321" y2="86528"/>
                        <a14:foregroundMark x1="75191" y1="91710" x2="75191" y2="91710"/>
                        <a14:foregroundMark x1="4962" y1="67358" x2="4962" y2="673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8206" y="799883"/>
            <a:ext cx="5277774" cy="3887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72840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41F0099-E02F-4E19-9604-6B4FCD030B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n-AU" dirty="0"/>
              <a:t>https://regexr.com/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631010-0FDD-4D06-BF90-B63C7E2F87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112519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C38A4F3-B59D-4844-B86A-7B7A3E77FD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370A1CC-4A50-4423-98E8-91AF210CC7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997" y="1237600"/>
            <a:ext cx="7132819" cy="266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442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CD0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ctrTitle"/>
          </p:nvPr>
        </p:nvSpPr>
        <p:spPr>
          <a:xfrm>
            <a:off x="4101125" y="1659550"/>
            <a:ext cx="3767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RAGEX</a:t>
            </a:r>
            <a:endParaRPr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1"/>
          </p:nvPr>
        </p:nvSpPr>
        <p:spPr>
          <a:xfrm>
            <a:off x="4101125" y="2687651"/>
            <a:ext cx="3767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Rageluar Expressions</a:t>
            </a:r>
            <a:endParaRPr dirty="0"/>
          </a:p>
        </p:txBody>
      </p:sp>
      <p:sp>
        <p:nvSpPr>
          <p:cNvPr id="94" name="Google Shape;94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F47AD0B-7AA9-475C-96A8-5F431EA27F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255" b="91038" l="10000" r="90000">
                        <a14:foregroundMark x1="30814" y1="8255" x2="30814" y2="8255"/>
                        <a14:foregroundMark x1="30116" y1="91038" x2="30116" y2="91038"/>
                        <a14:foregroundMark x1="48953" y1="35142" x2="48953" y2="35142"/>
                        <a14:foregroundMark x1="46860" y1="35024" x2="46860" y2="350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5671" y="-55418"/>
            <a:ext cx="5216525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31881-95E6-46E1-BAEB-DB8DBC8AC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Greedy Matching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04239C-6159-4710-B444-E50BAC6E16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In most implementations the </a:t>
            </a:r>
            <a:r>
              <a:rPr lang="en-AU" dirty="0">
                <a:solidFill>
                  <a:schemeClr val="accent6"/>
                </a:solidFill>
              </a:rPr>
              <a:t>*</a:t>
            </a:r>
            <a:r>
              <a:rPr lang="en-AU" dirty="0"/>
              <a:t>, </a:t>
            </a:r>
            <a:r>
              <a:rPr lang="en-AU" dirty="0">
                <a:solidFill>
                  <a:schemeClr val="accent6"/>
                </a:solidFill>
              </a:rPr>
              <a:t>+</a:t>
            </a:r>
            <a:r>
              <a:rPr lang="en-AU" dirty="0"/>
              <a:t> and </a:t>
            </a:r>
            <a:r>
              <a:rPr lang="en-AU" dirty="0">
                <a:solidFill>
                  <a:schemeClr val="accent6"/>
                </a:solidFill>
              </a:rPr>
              <a:t>?</a:t>
            </a:r>
            <a:r>
              <a:rPr lang="en-AU" dirty="0"/>
              <a:t> quantifiers are greedy. Meaning they will match as many chars as possible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EFCE6-4528-41D4-B106-22462FAF2C2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AU" dirty="0"/>
              <a:t>“.*”</a:t>
            </a:r>
          </a:p>
          <a:p>
            <a:r>
              <a:rPr lang="en-US" dirty="0">
                <a:solidFill>
                  <a:schemeClr val="accent6"/>
                </a:solidFill>
              </a:rPr>
              <a:t>"Gareth,"</a:t>
            </a:r>
            <a:r>
              <a:rPr lang="en-US" dirty="0"/>
              <a:t> he said, "is called the great one“</a:t>
            </a:r>
          </a:p>
          <a:p>
            <a:r>
              <a:rPr lang="en-US" dirty="0">
                <a:solidFill>
                  <a:schemeClr val="accent6"/>
                </a:solidFill>
              </a:rPr>
              <a:t>"Gareth," he said, "is called the great one"</a:t>
            </a:r>
          </a:p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E99F7F-511F-4F00-AED2-4F5031D6C2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D50D7EF5-3FB0-4C29-BE9D-0CB807FB0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6801443" y="0"/>
            <a:ext cx="2029691" cy="202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21539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D5B34-D7C0-4FE0-BDE1-D8BDBDFCB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ReGEX</a:t>
            </a:r>
            <a:r>
              <a:rPr lang="en-AU" dirty="0"/>
              <a:t> Denial of service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2A3A3B-2304-4D38-A7E8-39600938F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dirty="0"/>
              <a:t>The Regular expression Denial of Service (</a:t>
            </a:r>
            <a:r>
              <a:rPr lang="en-US" sz="1400" dirty="0" err="1"/>
              <a:t>ReDoS</a:t>
            </a:r>
            <a:r>
              <a:rPr lang="en-US" sz="1400" dirty="0"/>
              <a:t>) exploits algorithm to reach extreme situations that cause them to work very slowly</a:t>
            </a:r>
          </a:p>
          <a:p>
            <a:r>
              <a:rPr lang="en-AU" sz="1400" dirty="0"/>
              <a:t>^(a+)+$</a:t>
            </a:r>
          </a:p>
          <a:p>
            <a:r>
              <a:rPr lang="en-US" sz="1400" dirty="0"/>
              <a:t>For the input </a:t>
            </a:r>
            <a:r>
              <a:rPr lang="en-US" sz="1400" dirty="0" err="1">
                <a:solidFill>
                  <a:schemeClr val="accent6"/>
                </a:solidFill>
              </a:rPr>
              <a:t>aaaaX</a:t>
            </a:r>
            <a:r>
              <a:rPr lang="en-US" sz="1400" dirty="0"/>
              <a:t> there are </a:t>
            </a:r>
            <a:r>
              <a:rPr lang="en-US" sz="1400" dirty="0">
                <a:solidFill>
                  <a:schemeClr val="accent6"/>
                </a:solidFill>
              </a:rPr>
              <a:t>16</a:t>
            </a:r>
            <a:r>
              <a:rPr lang="en-US" sz="1400" dirty="0"/>
              <a:t> possible paths in the above graph. But for </a:t>
            </a:r>
            <a:r>
              <a:rPr lang="en-US" sz="1400" dirty="0" err="1">
                <a:solidFill>
                  <a:schemeClr val="accent6"/>
                </a:solidFill>
              </a:rPr>
              <a:t>aaaaaaaaaaaaaaaaX</a:t>
            </a:r>
            <a:r>
              <a:rPr lang="en-US" sz="1400" dirty="0"/>
              <a:t> there are </a:t>
            </a:r>
            <a:r>
              <a:rPr lang="en-US" sz="1400" dirty="0">
                <a:solidFill>
                  <a:schemeClr val="accent6"/>
                </a:solidFill>
              </a:rPr>
              <a:t>65536</a:t>
            </a:r>
            <a:r>
              <a:rPr lang="en-US" sz="1400" dirty="0"/>
              <a:t> possible paths, and the number is double for each additional a.</a:t>
            </a:r>
          </a:p>
          <a:p>
            <a:r>
              <a:rPr lang="en-US" sz="1400" dirty="0"/>
              <a:t>Groups in groups and quantified quantifiers</a:t>
            </a:r>
          </a:p>
          <a:p>
            <a:r>
              <a:rPr lang="en-US" sz="1400" dirty="0"/>
              <a:t>Not always a clear quantifier inside and outside the group:</a:t>
            </a:r>
          </a:p>
          <a:p>
            <a:pPr lvl="1"/>
            <a:r>
              <a:rPr lang="en-AU" sz="1400" dirty="0"/>
              <a:t>(</a:t>
            </a:r>
            <a:r>
              <a:rPr lang="en-AU" sz="1400" dirty="0" err="1"/>
              <a:t>a|aa</a:t>
            </a:r>
            <a:r>
              <a:rPr lang="en-AU" sz="1400" dirty="0"/>
              <a:t>)+</a:t>
            </a:r>
          </a:p>
          <a:p>
            <a:pPr lvl="1"/>
            <a:r>
              <a:rPr lang="en-AU" sz="1400" dirty="0"/>
              <a:t>(</a:t>
            </a:r>
            <a:r>
              <a:rPr lang="en-AU" sz="1400" dirty="0" err="1"/>
              <a:t>a|a</a:t>
            </a:r>
            <a:r>
              <a:rPr lang="en-AU" sz="1400" dirty="0"/>
              <a:t>?)+</a:t>
            </a:r>
          </a:p>
          <a:p>
            <a:pPr lvl="1"/>
            <a:r>
              <a:rPr lang="en-AU" sz="1400" dirty="0"/>
              <a:t>(([a-z])+.)+</a:t>
            </a:r>
          </a:p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BB5BA5-BF09-4995-82FB-D319263202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865363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031D0-4A26-441C-881A-B49CA2304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Modifiers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997D31-3B4C-455C-A745-7EE9380536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/pattern/</a:t>
            </a:r>
            <a:r>
              <a:rPr lang="en-AU" dirty="0">
                <a:solidFill>
                  <a:schemeClr val="accent6"/>
                </a:solidFill>
              </a:rPr>
              <a:t>m</a:t>
            </a:r>
            <a:endParaRPr lang="en-AU" dirty="0">
              <a:solidFill>
                <a:schemeClr val="tx1"/>
              </a:solidFill>
            </a:endParaRPr>
          </a:p>
          <a:p>
            <a:r>
              <a:rPr lang="en-AU" dirty="0" err="1">
                <a:solidFill>
                  <a:schemeClr val="tx1"/>
                </a:solidFill>
              </a:rPr>
              <a:t>i</a:t>
            </a:r>
            <a:r>
              <a:rPr lang="en-AU" dirty="0">
                <a:solidFill>
                  <a:schemeClr val="tx1"/>
                </a:solidFill>
              </a:rPr>
              <a:t> – Case insensitive</a:t>
            </a:r>
          </a:p>
          <a:p>
            <a:r>
              <a:rPr lang="en-AU" dirty="0">
                <a:solidFill>
                  <a:schemeClr val="tx1"/>
                </a:solidFill>
              </a:rPr>
              <a:t>m – Multiline</a:t>
            </a:r>
          </a:p>
          <a:p>
            <a:r>
              <a:rPr lang="en-AU" dirty="0">
                <a:solidFill>
                  <a:schemeClr val="tx1"/>
                </a:solidFill>
              </a:rPr>
              <a:t>s – Single string</a:t>
            </a:r>
          </a:p>
          <a:p>
            <a:r>
              <a:rPr lang="en-AU" dirty="0">
                <a:solidFill>
                  <a:schemeClr val="tx1"/>
                </a:solidFill>
              </a:rPr>
              <a:t>g – Global matching</a:t>
            </a:r>
          </a:p>
          <a:p>
            <a:r>
              <a:rPr lang="en-AU" dirty="0">
                <a:solidFill>
                  <a:schemeClr val="tx1"/>
                </a:solidFill>
              </a:rPr>
              <a:t>e – Eval</a:t>
            </a:r>
          </a:p>
          <a:p>
            <a:r>
              <a:rPr lang="en-AU" dirty="0">
                <a:solidFill>
                  <a:schemeClr val="tx1"/>
                </a:solidFill>
              </a:rPr>
              <a:t>Many more</a:t>
            </a:r>
            <a:endParaRPr lang="en-AU" dirty="0">
              <a:solidFill>
                <a:schemeClr val="accent6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5708E5-0235-46BC-93FE-1714365AF66B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AU" dirty="0"/>
              <a:t>In-pattern modifiers</a:t>
            </a:r>
          </a:p>
          <a:p>
            <a:r>
              <a:rPr lang="en-AU" dirty="0"/>
              <a:t>(:?[a-z]) – No-capture</a:t>
            </a:r>
          </a:p>
          <a:p>
            <a:r>
              <a:rPr lang="en-AU" dirty="0"/>
              <a:t>*?, +? – Non greedy</a:t>
            </a:r>
          </a:p>
          <a:p>
            <a:r>
              <a:rPr lang="en-AU" dirty="0"/>
              <a:t>[^a-z] – Non-match</a:t>
            </a:r>
          </a:p>
          <a:p>
            <a:r>
              <a:rPr lang="en-AU" dirty="0"/>
              <a:t>(?</a:t>
            </a:r>
            <a:r>
              <a:rPr lang="en-AU" dirty="0" err="1"/>
              <a:t>i</a:t>
            </a:r>
            <a:r>
              <a:rPr lang="en-AU" dirty="0"/>
              <a:t>)a – Variant of /a/</a:t>
            </a:r>
            <a:r>
              <a:rPr lang="en-AU" dirty="0" err="1"/>
              <a:t>i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628C2E-C6DC-42D3-B5C3-8394E435A5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480973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F94E0-4C30-490F-AE6F-4895A0112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Modifiers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29321C-56E0-4289-BF81-32009AAA13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Can be mixed?!?!?</a:t>
            </a:r>
          </a:p>
          <a:p>
            <a:pPr marL="3810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/n can be negated on a per-group basis. </a:t>
            </a:r>
          </a:p>
          <a:p>
            <a:pPr marL="38100" indent="0">
              <a:buNone/>
            </a:pPr>
            <a:r>
              <a:rPr lang="en-AU" b="0" i="0" dirty="0">
                <a:solidFill>
                  <a:srgbClr val="54790D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AU" b="0" i="0" dirty="0">
                <a:solidFill>
                  <a:srgbClr val="2F3337"/>
                </a:solidFill>
                <a:effectLst/>
                <a:latin typeface="Consolas" panose="020B0609020204030204" pitchFamily="49" charset="0"/>
              </a:rPr>
              <a:t> =~ </a:t>
            </a:r>
            <a:r>
              <a:rPr lang="en-AU" b="0" i="0" dirty="0">
                <a:solidFill>
                  <a:srgbClr val="54790D"/>
                </a:solidFill>
                <a:effectLst/>
                <a:latin typeface="Consolas" panose="020B0609020204030204" pitchFamily="49" charset="0"/>
              </a:rPr>
              <a:t>/(?-n:(</a:t>
            </a:r>
            <a:r>
              <a:rPr lang="en-AU" b="0" i="0" dirty="0" err="1">
                <a:solidFill>
                  <a:srgbClr val="54790D"/>
                </a:solidFill>
                <a:effectLst/>
                <a:latin typeface="Consolas" panose="020B0609020204030204" pitchFamily="49" charset="0"/>
              </a:rPr>
              <a:t>hi|hello</a:t>
            </a:r>
            <a:r>
              <a:rPr lang="en-AU" b="0" i="0" dirty="0">
                <a:solidFill>
                  <a:srgbClr val="54790D"/>
                </a:solidFill>
                <a:effectLst/>
                <a:latin typeface="Consolas" panose="020B0609020204030204" pitchFamily="49" charset="0"/>
              </a:rPr>
              <a:t>))/n</a:t>
            </a:r>
            <a:r>
              <a:rPr lang="en-AU" b="0" i="0" dirty="0">
                <a:solidFill>
                  <a:srgbClr val="2F3337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pPr marL="38100" indent="0">
              <a:buNone/>
            </a:pPr>
            <a:r>
              <a:rPr lang="en-AU" b="0" i="0" dirty="0">
                <a:solidFill>
                  <a:srgbClr val="656E77"/>
                </a:solidFill>
                <a:effectLst/>
                <a:latin typeface="Consolas" panose="020B0609020204030204" pitchFamily="49" charset="0"/>
              </a:rPr>
              <a:t># $1 is "hello"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100" indent="0">
              <a:buNone/>
            </a:pPr>
            <a:endParaRPr lang="en-A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20159A-9EB6-4543-8552-E1E6F95342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198594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F94E0-4C30-490F-AE6F-4895A0112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Modifiers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29321C-56E0-4289-BF81-32009AAA13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Can be mixed?!?!?</a:t>
            </a:r>
          </a:p>
          <a:p>
            <a:pPr marL="3810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/n can be negated on a per-group basis. </a:t>
            </a:r>
          </a:p>
          <a:p>
            <a:pPr marL="38100" indent="0">
              <a:buNone/>
            </a:pPr>
            <a:r>
              <a:rPr lang="en-AU" b="0" i="0" dirty="0">
                <a:solidFill>
                  <a:srgbClr val="54790D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AU" b="0" i="0" dirty="0">
                <a:solidFill>
                  <a:srgbClr val="2F3337"/>
                </a:solidFill>
                <a:effectLst/>
                <a:latin typeface="Consolas" panose="020B0609020204030204" pitchFamily="49" charset="0"/>
              </a:rPr>
              <a:t> =~ </a:t>
            </a:r>
            <a:r>
              <a:rPr lang="en-AU" b="0" i="0" dirty="0">
                <a:solidFill>
                  <a:srgbClr val="54790D"/>
                </a:solidFill>
                <a:effectLst/>
                <a:latin typeface="Consolas" panose="020B0609020204030204" pitchFamily="49" charset="0"/>
              </a:rPr>
              <a:t>/(?-n:(</a:t>
            </a:r>
            <a:r>
              <a:rPr lang="en-AU" b="0" i="0" dirty="0" err="1">
                <a:solidFill>
                  <a:srgbClr val="54790D"/>
                </a:solidFill>
                <a:effectLst/>
                <a:latin typeface="Consolas" panose="020B0609020204030204" pitchFamily="49" charset="0"/>
              </a:rPr>
              <a:t>hi|hello</a:t>
            </a:r>
            <a:r>
              <a:rPr lang="en-AU" b="0" i="0" dirty="0">
                <a:solidFill>
                  <a:srgbClr val="54790D"/>
                </a:solidFill>
                <a:effectLst/>
                <a:latin typeface="Consolas" panose="020B0609020204030204" pitchFamily="49" charset="0"/>
              </a:rPr>
              <a:t>))/n</a:t>
            </a:r>
            <a:r>
              <a:rPr lang="en-AU" b="0" i="0" dirty="0">
                <a:solidFill>
                  <a:srgbClr val="2F3337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pPr marL="38100" indent="0">
              <a:buNone/>
            </a:pPr>
            <a:r>
              <a:rPr lang="en-AU" b="0" i="0" dirty="0">
                <a:solidFill>
                  <a:srgbClr val="656E77"/>
                </a:solidFill>
                <a:effectLst/>
                <a:latin typeface="Consolas" panose="020B0609020204030204" pitchFamily="49" charset="0"/>
              </a:rPr>
              <a:t># $1 is "hello"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100" indent="0">
              <a:buNone/>
            </a:pPr>
            <a:endParaRPr lang="en-A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20159A-9EB6-4543-8552-E1E6F95342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E91FF262-2956-4AAF-8C92-D1D1CB25A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1786" l="6832" r="89855">
                        <a14:foregroundMark x1="6832" y1="91786" x2="6832" y2="91786"/>
                        <a14:foregroundMark x1="21946" y1="91786" x2="21946" y2="91786"/>
                        <a14:foregroundMark x1="56522" y1="34643" x2="56522" y2="34643"/>
                        <a14:foregroundMark x1="56936" y1="28571" x2="56936" y2="28571"/>
                        <a14:foregroundMark x1="57971" y1="34286" x2="57971" y2="34286"/>
                        <a14:foregroundMark x1="58799" y1="29286" x2="58799" y2="29286"/>
                        <a14:foregroundMark x1="58592" y1="27143" x2="58592" y2="27143"/>
                        <a14:foregroundMark x1="55487" y1="25357" x2="55487" y2="25357"/>
                        <a14:foregroundMark x1="56108" y1="25000" x2="56108" y2="25000"/>
                        <a14:foregroundMark x1="56108" y1="21071" x2="56108" y2="21071"/>
                        <a14:foregroundMark x1="55694" y1="17143" x2="55694" y2="17143"/>
                        <a14:foregroundMark x1="54865" y1="15000" x2="54865" y2="15000"/>
                        <a14:foregroundMark x1="52795" y1="10714" x2="52795" y2="10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901" y="482301"/>
            <a:ext cx="7208598" cy="4178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3180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08578-FF4A-48DE-AB66-9B59F126F8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INPUT VALIDATION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E0E1F0-EDD4-40A1-9C19-377A39FA65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A7F909-ED2B-41DB-A2F2-E155A89BAF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953770-EDBF-4EF4-9979-D032916024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786" y="3040602"/>
            <a:ext cx="3085967" cy="1859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29770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9C104-ABDC-4177-882A-3BD1A2926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REMOVE NON ALPHA CHARS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C71B7B-2AB8-4299-AA6F-0C3B79127E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100" indent="0">
              <a:buNone/>
            </a:pPr>
            <a:r>
              <a:rPr lang="en-US" sz="1600" dirty="0">
                <a:solidFill>
                  <a:schemeClr val="tx1"/>
                </a:solidFill>
                <a:effectLst/>
                <a:latin typeface="Cascadia Mono" panose="020B0609020000020004" pitchFamily="49" charset="0"/>
              </a:rPr>
              <a:t>&lt;?php</a:t>
            </a:r>
            <a:br>
              <a:rPr lang="en-US" sz="1600" dirty="0">
                <a:solidFill>
                  <a:schemeClr val="tx1"/>
                </a:solidFill>
                <a:effectLst/>
                <a:latin typeface="Cascadia Mono" panose="020B0609020000020004" pitchFamily="49" charset="0"/>
              </a:rPr>
            </a:br>
            <a:br>
              <a:rPr lang="en-US" sz="1600" dirty="0">
                <a:solidFill>
                  <a:schemeClr val="tx1"/>
                </a:solidFill>
                <a:effectLst/>
                <a:latin typeface="Cascadia Mono" panose="020B0609020000020004" pitchFamily="49" charset="0"/>
              </a:rPr>
            </a:br>
            <a:r>
              <a:rPr lang="en-US" sz="1600" dirty="0">
                <a:solidFill>
                  <a:schemeClr val="accent2"/>
                </a:solidFill>
                <a:effectLst/>
                <a:latin typeface="Cascadia Mono" panose="020B0609020000020004" pitchFamily="49" charset="0"/>
              </a:rPr>
              <a:t>$</a:t>
            </a:r>
            <a:r>
              <a:rPr lang="en-US" sz="1600" dirty="0">
                <a:solidFill>
                  <a:schemeClr val="accent6"/>
                </a:solidFill>
                <a:effectLst/>
                <a:latin typeface="Cascadia Mono" panose="020B0609020000020004" pitchFamily="49" charset="0"/>
              </a:rPr>
              <a:t>safe</a:t>
            </a:r>
            <a:r>
              <a:rPr lang="en-US" sz="1600" dirty="0">
                <a:solidFill>
                  <a:schemeClr val="tx1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sz="1600" dirty="0">
                <a:solidFill>
                  <a:schemeClr val="tx1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chemeClr val="accent5"/>
                </a:solidFill>
                <a:effectLst/>
                <a:latin typeface="Cascadia Mono" panose="020B0609020000020004" pitchFamily="49" charset="0"/>
              </a:rPr>
              <a:t>preg_replace</a:t>
            </a:r>
            <a:r>
              <a:rPr lang="en-US" sz="1600" dirty="0">
                <a:solidFill>
                  <a:schemeClr val="tx1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C00000"/>
                </a:solidFill>
                <a:effectLst/>
                <a:latin typeface="Cascadia Mono" panose="020B0609020000020004" pitchFamily="49" charset="0"/>
              </a:rPr>
              <a:t>'/[^A-z]/'</a:t>
            </a:r>
            <a:r>
              <a:rPr lang="en-US" sz="1600" dirty="0">
                <a:solidFill>
                  <a:schemeClr val="tx1"/>
                </a:solidFill>
                <a:effectLst/>
                <a:latin typeface="Cascadia Mono" panose="020B0609020000020004" pitchFamily="49" charset="0"/>
              </a:rPr>
              <a:t>,</a:t>
            </a:r>
            <a:r>
              <a:rPr lang="en-US" sz="1600" dirty="0">
                <a:solidFill>
                  <a:srgbClr val="C00000"/>
                </a:solidFill>
                <a:effectLst/>
                <a:latin typeface="Cascadia Mono" panose="020B0609020000020004" pitchFamily="49" charset="0"/>
              </a:rPr>
              <a:t>''</a:t>
            </a:r>
            <a:r>
              <a:rPr lang="en-US" sz="1600" dirty="0">
                <a:solidFill>
                  <a:schemeClr val="tx1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chemeClr val="accent2"/>
                </a:solidFill>
                <a:effectLst/>
                <a:latin typeface="Cascadia Mono" panose="020B0609020000020004" pitchFamily="49" charset="0"/>
              </a:rPr>
              <a:t>$</a:t>
            </a:r>
            <a:r>
              <a:rPr lang="en-US" sz="1600" dirty="0">
                <a:solidFill>
                  <a:schemeClr val="accent6"/>
                </a:solidFill>
                <a:effectLst/>
                <a:latin typeface="Cascadia Mono" panose="020B0609020000020004" pitchFamily="49" charset="0"/>
              </a:rPr>
              <a:t>_GET</a:t>
            </a:r>
            <a:r>
              <a:rPr lang="en-US" sz="1600" dirty="0">
                <a:solidFill>
                  <a:schemeClr val="tx1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sz="1600" dirty="0">
                <a:solidFill>
                  <a:srgbClr val="C00000"/>
                </a:solidFill>
                <a:effectLst/>
                <a:latin typeface="Cascadia Mono" panose="020B0609020000020004" pitchFamily="49" charset="0"/>
              </a:rPr>
              <a:t>'hostname'</a:t>
            </a:r>
            <a:r>
              <a:rPr lang="en-US" sz="1600" dirty="0">
                <a:solidFill>
                  <a:schemeClr val="tx1"/>
                </a:solidFill>
                <a:effectLst/>
                <a:latin typeface="Cascadia Mono" panose="020B0609020000020004" pitchFamily="49" charset="0"/>
              </a:rPr>
              <a:t>]);</a:t>
            </a:r>
            <a:br>
              <a:rPr lang="en-US" sz="1600" dirty="0">
                <a:solidFill>
                  <a:schemeClr val="tx1"/>
                </a:solidFill>
                <a:effectLst/>
                <a:latin typeface="Cascadia Mono" panose="020B0609020000020004" pitchFamily="49" charset="0"/>
              </a:rPr>
            </a:br>
            <a:r>
              <a:rPr lang="en-US" sz="1600" dirty="0" err="1">
                <a:solidFill>
                  <a:schemeClr val="accent5"/>
                </a:solidFill>
                <a:effectLst/>
                <a:latin typeface="Cascadia Mono" panose="020B0609020000020004" pitchFamily="49" charset="0"/>
              </a:rPr>
              <a:t>passthru</a:t>
            </a:r>
            <a:r>
              <a:rPr lang="en-US" sz="1600" dirty="0">
                <a:solidFill>
                  <a:schemeClr val="tx1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C00000"/>
                </a:solidFill>
                <a:effectLst/>
                <a:latin typeface="Cascadia Mono" panose="020B0609020000020004" pitchFamily="49" charset="0"/>
              </a:rPr>
              <a:t>"ping -c 3</a:t>
            </a:r>
            <a:r>
              <a:rPr lang="en-US" sz="1600" dirty="0">
                <a:solidFill>
                  <a:schemeClr val="tx1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effectLst/>
                <a:latin typeface="Cascadia Mono" panose="020B0609020000020004" pitchFamily="49" charset="0"/>
              </a:rPr>
              <a:t>$</a:t>
            </a:r>
            <a:r>
              <a:rPr lang="en-US" sz="1600" dirty="0">
                <a:solidFill>
                  <a:schemeClr val="accent6"/>
                </a:solidFill>
                <a:effectLst/>
                <a:latin typeface="Cascadia Mono" panose="020B0609020000020004" pitchFamily="49" charset="0"/>
              </a:rPr>
              <a:t>safe</a:t>
            </a:r>
            <a:r>
              <a:rPr lang="en-US" sz="1600" dirty="0">
                <a:solidFill>
                  <a:schemeClr val="tx1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C00000"/>
                </a:solidFill>
                <a:effectLst/>
                <a:latin typeface="Cascadia Mono" panose="020B0609020000020004" pitchFamily="49" charset="0"/>
              </a:rPr>
              <a:t>2&gt;&amp;1"</a:t>
            </a:r>
            <a:r>
              <a:rPr lang="en-US" sz="1600" dirty="0">
                <a:solidFill>
                  <a:schemeClr val="tx1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pPr marL="38100" indent="0">
              <a:buNone/>
            </a:pPr>
            <a:br>
              <a:rPr lang="en-US" sz="1600" dirty="0">
                <a:solidFill>
                  <a:schemeClr val="tx1"/>
                </a:solidFill>
                <a:effectLst/>
                <a:latin typeface="Cascadia Mono" panose="020B0609020000020004" pitchFamily="49" charset="0"/>
              </a:rPr>
            </a:br>
            <a:r>
              <a:rPr lang="en-US" sz="1600" dirty="0">
                <a:solidFill>
                  <a:schemeClr val="tx1"/>
                </a:solidFill>
                <a:effectLst/>
                <a:latin typeface="Cascadia Mono" panose="020B0609020000020004" pitchFamily="49" charset="0"/>
              </a:rPr>
              <a:t>?&gt;</a:t>
            </a:r>
          </a:p>
          <a:p>
            <a:pPr marL="38100" indent="0">
              <a:buNone/>
            </a:pP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AAF2E3-3969-450D-AF42-F164B064FC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E5293BF3-F3F6-4913-922F-5714F2DD5BA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pic>
        <p:nvPicPr>
          <p:cNvPr id="22534" name="Picture 6" descr="Black Widow - Transparent">
            <a:extLst>
              <a:ext uri="{FF2B5EF4-FFF2-40B4-BE49-F238E27FC236}">
                <a16:creationId xmlns:a16="http://schemas.microsoft.com/office/drawing/2014/main" id="{427BE6C4-E992-4A0D-932D-233C8E9F1C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5861" y="2635841"/>
            <a:ext cx="3079958" cy="1925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89768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270A0-2977-4E20-8871-AB146A8E1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ASCII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662FC1-D79F-4193-B894-FA8B5729E53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  <p:pic>
        <p:nvPicPr>
          <p:cNvPr id="12290" name="Picture 2" descr="Simple ASCII Table Picture">
            <a:extLst>
              <a:ext uri="{FF2B5EF4-FFF2-40B4-BE49-F238E27FC236}">
                <a16:creationId xmlns:a16="http://schemas.microsoft.com/office/drawing/2014/main" id="{72A7A4A2-064F-4A43-AF57-8EDDA78514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646" y="1468582"/>
            <a:ext cx="7301038" cy="2991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9629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F62CC5-D50C-4852-AE96-E070A6E9F9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A95EBD-272A-49DE-86C6-4F4A32533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695" y="717637"/>
            <a:ext cx="7996610" cy="3708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8998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63B27DA-3A68-4B5B-A80A-7B769B0442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Obligatory “0-day”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A30143-4613-44CE-90F6-34CBE57B82B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6FAE09CD-3675-4C03-8ACE-62540C306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029" y="675409"/>
            <a:ext cx="2045679" cy="3905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8176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EE30F-6167-4486-A362-FE8226C1A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are they?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89238E-508F-4036-833F-968177403A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100" indent="0">
              <a:buNone/>
            </a:pP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 </a:t>
            </a:r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regular expression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(shortened as </a:t>
            </a:r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regex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or </a:t>
            </a:r>
            <a:r>
              <a:rPr lang="en-US" b="1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regexp</a:t>
            </a: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)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is a sequence of </a:t>
            </a:r>
            <a:r>
              <a:rPr lang="en-US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2" tooltip="Character (computing)"/>
              </a:rPr>
              <a:t>characters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that specifies a </a:t>
            </a:r>
            <a:r>
              <a:rPr lang="en-US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search </a:t>
            </a:r>
          </a:p>
          <a:p>
            <a:pPr marL="38100" indent="0">
              <a:buNone/>
            </a:pPr>
            <a:r>
              <a:rPr lang="en-US" b="0" i="1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3" tooltip="Pattern matching"/>
              </a:rPr>
              <a:t>pattern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47011D-289E-4E22-955C-423B6A20B9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6E7E5BB0-242E-453E-A252-AB268689B5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020" b="72647" l="32700" r="73100">
                        <a14:foregroundMark x1="39900" y1="45826" x2="39900" y2="45826"/>
                        <a14:foregroundMark x1="38400" y1="46536" x2="38400" y2="46536"/>
                        <a14:foregroundMark x1="38200" y1="51155" x2="38200" y2="51155"/>
                        <a14:foregroundMark x1="35300" y1="51155" x2="35300" y2="51155"/>
                        <a14:foregroundMark x1="35100" y1="47957" x2="35100" y2="47957"/>
                        <a14:foregroundMark x1="34300" y1="51865" x2="34300" y2="51865"/>
                        <a14:foregroundMark x1="34800" y1="57904" x2="34800" y2="57904"/>
                        <a14:foregroundMark x1="35900" y1="60746" x2="35900" y2="60746"/>
                        <a14:foregroundMark x1="39800" y1="56838" x2="39800" y2="56838"/>
                        <a14:foregroundMark x1="42700" y1="57016" x2="42700" y2="57016"/>
                        <a14:foregroundMark x1="44400" y1="61634" x2="44400" y2="61634"/>
                        <a14:foregroundMark x1="46300" y1="65009" x2="46300" y2="65009"/>
                        <a14:foregroundMark x1="40900" y1="66075" x2="40900" y2="66075"/>
                        <a14:foregroundMark x1="36500" y1="65542" x2="36500" y2="65542"/>
                        <a14:foregroundMark x1="34400" y1="65187" x2="34400" y2="65187"/>
                        <a14:foregroundMark x1="34900" y1="60213" x2="34900" y2="60213"/>
                        <a14:foregroundMark x1="34400" y1="62877" x2="34400" y2="62877"/>
                        <a14:foregroundMark x1="34400" y1="60924" x2="34400" y2="60924"/>
                        <a14:foregroundMark x1="37300" y1="63766" x2="37300" y2="63766"/>
                        <a14:foregroundMark x1="36300" y1="68739" x2="36300" y2="68739"/>
                        <a14:foregroundMark x1="34600" y1="67140" x2="34600" y2="67140"/>
                        <a14:foregroundMark x1="33400" y1="67673" x2="33400" y2="67673"/>
                        <a14:foregroundMark x1="32900" y1="65364" x2="32900" y2="65364"/>
                        <a14:foregroundMark x1="46300" y1="69627" x2="46300" y2="69627"/>
                        <a14:foregroundMark x1="50000" y1="68561" x2="50000" y2="68561"/>
                        <a14:foregroundMark x1="52200" y1="69805" x2="52200" y2="69805"/>
                        <a14:foregroundMark x1="56200" y1="68739" x2="56200" y2="68739"/>
                        <a14:foregroundMark x1="58100" y1="58437" x2="58100" y2="58437"/>
                        <a14:foregroundMark x1="63200" y1="53108" x2="63200" y2="53108"/>
                        <a14:foregroundMark x1="65800" y1="53108" x2="65800" y2="53108"/>
                        <a14:foregroundMark x1="64700" y1="61279" x2="64700" y2="61279"/>
                        <a14:foregroundMark x1="64700" y1="63588" x2="64700" y2="63588"/>
                        <a14:foregroundMark x1="67700" y1="65009" x2="67700" y2="65009"/>
                        <a14:foregroundMark x1="73100" y1="63588" x2="73100" y2="63588"/>
                        <a14:foregroundMark x1="70300" y1="72647" x2="70300" y2="72647"/>
                        <a14:foregroundMark x1="63800" y1="72469" x2="63800" y2="72469"/>
                        <a14:foregroundMark x1="56500" y1="62167" x2="56500" y2="62167"/>
                        <a14:foregroundMark x1="60700" y1="56306" x2="60700" y2="56306"/>
                        <a14:foregroundMark x1="61300" y1="47425" x2="61300" y2="47425"/>
                        <a14:foregroundMark x1="59100" y1="45471" x2="59100" y2="45471"/>
                        <a14:foregroundMark x1="59000" y1="44227" x2="59000" y2="44227"/>
                        <a14:foregroundMark x1="58700" y1="47780" x2="58700" y2="47780"/>
                        <a14:foregroundMark x1="57700" y1="50622" x2="57700" y2="50622"/>
                        <a14:foregroundMark x1="56300" y1="53464" x2="56300" y2="53464"/>
                        <a14:foregroundMark x1="55200" y1="55240" x2="55200" y2="55240"/>
                        <a14:foregroundMark x1="52900" y1="58437" x2="52900" y2="58437"/>
                        <a14:foregroundMark x1="51000" y1="61989" x2="51000" y2="61989"/>
                        <a14:foregroundMark x1="50500" y1="65542" x2="50500" y2="65542"/>
                        <a14:foregroundMark x1="48800" y1="66607" x2="48800" y2="66607"/>
                        <a14:foregroundMark x1="49800" y1="62877" x2="49800" y2="62877"/>
                        <a14:foregroundMark x1="48200" y1="65187" x2="48200" y2="65187"/>
                        <a14:foregroundMark x1="45700" y1="66607" x2="45700" y2="66607"/>
                        <a14:foregroundMark x1="42700" y1="68561" x2="42700" y2="68561"/>
                        <a14:foregroundMark x1="51100" y1="68561" x2="51100" y2="68561"/>
                        <a14:foregroundMark x1="52900" y1="66607" x2="52900" y2="66607"/>
                        <a14:foregroundMark x1="57600" y1="63055" x2="57600" y2="63055"/>
                        <a14:foregroundMark x1="59400" y1="63233" x2="59400" y2="63233"/>
                        <a14:foregroundMark x1="59400" y1="65719" x2="59400" y2="65719"/>
                        <a14:foregroundMark x1="59300" y1="69982" x2="59300" y2="69982"/>
                        <a14:foregroundMark x1="58700" y1="68561" x2="58700" y2="68561"/>
                        <a14:foregroundMark x1="59800" y1="68384" x2="59800" y2="68384"/>
                        <a14:foregroundMark x1="61500" y1="64654" x2="61500" y2="64654"/>
                        <a14:foregroundMark x1="63100" y1="66607" x2="63100" y2="66607"/>
                        <a14:foregroundMark x1="64700" y1="68384" x2="64700" y2="68384"/>
                        <a14:foregroundMark x1="64900" y1="66785" x2="64900" y2="66785"/>
                        <a14:foregroundMark x1="66800" y1="62877" x2="66800" y2="62877"/>
                        <a14:foregroundMark x1="66300" y1="65187" x2="66300" y2="65187"/>
                        <a14:foregroundMark x1="67100" y1="68206" x2="67100" y2="68206"/>
                        <a14:foregroundMark x1="68900" y1="62345" x2="68900" y2="62345"/>
                        <a14:foregroundMark x1="68800" y1="66607" x2="68800" y2="66607"/>
                        <a14:foregroundMark x1="68800" y1="69449" x2="68800" y2="69449"/>
                        <a14:foregroundMark x1="70200" y1="69449" x2="70200" y2="69449"/>
                        <a14:foregroundMark x1="70200" y1="64831" x2="70200" y2="64831"/>
                        <a14:foregroundMark x1="69900" y1="60568" x2="69900" y2="60568"/>
                        <a14:foregroundMark x1="70200" y1="56483" x2="70200" y2="56483"/>
                        <a14:foregroundMark x1="43700" y1="6217" x2="43700" y2="6217"/>
                        <a14:foregroundMark x1="44600" y1="5861" x2="44600" y2="5861"/>
                        <a14:foregroundMark x1="48200" y1="3020" x2="48200" y2="3020"/>
                        <a14:backgroundMark x1="62000" y1="32682" x2="62000" y2="32682"/>
                        <a14:backgroundMark x1="59600" y1="30195" x2="59600" y2="30195"/>
                        <a14:backgroundMark x1="70500" y1="27353" x2="70500" y2="273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651" r="30863" b="32929"/>
          <a:stretch/>
        </p:blipFill>
        <p:spPr bwMode="auto">
          <a:xfrm flipH="1">
            <a:off x="6846253" y="3004923"/>
            <a:ext cx="1423289" cy="151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33850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A67AF-1A6E-4C97-B626-126214458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Code igniter filter bypass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2D78AA-D587-40D7-9E43-BD054A3267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Bad regex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err="1"/>
              <a:t>Bypassable</a:t>
            </a: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AU" sz="1600" dirty="0">
                <a:hlinkClick r:id="rId3"/>
              </a:rPr>
              <a:t>https://github.com/bcit-ci/CodeIgniter/blob/develop/system/core/Security.php#L532</a:t>
            </a:r>
            <a:endParaRPr lang="en-AU" sz="1600" dirty="0"/>
          </a:p>
          <a:p>
            <a:pPr marL="38100" indent="0">
              <a:buNone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endParaRPr lang="en-AU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142F55-E8FB-415D-A5B1-1AFFD9C169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F6FD40-1519-4887-B980-552E7156BE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341576"/>
            <a:ext cx="9144000" cy="93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579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E797DF-26FD-4ED0-9940-D1D065209A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31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0CA114-1DA8-4D06-B7D2-4781DE8953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355" y="832158"/>
            <a:ext cx="8019492" cy="4060145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2CB5566-8FC9-4D56-BD10-E25CDDE54E0D}"/>
              </a:ext>
            </a:extLst>
          </p:cNvPr>
          <p:cNvSpPr txBox="1">
            <a:spLocks/>
          </p:cNvSpPr>
          <p:nvPr/>
        </p:nvSpPr>
        <p:spPr>
          <a:xfrm rot="161729">
            <a:off x="2316394" y="320928"/>
            <a:ext cx="7029878" cy="76013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3200" dirty="0">
                <a:solidFill>
                  <a:schemeClr val="bg1"/>
                </a:solidFill>
                <a:latin typeface="Bangers" panose="020B0604020202020204" charset="0"/>
              </a:rPr>
              <a:t>ANTS STATION REMOTE ROOT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5DE9D1-7B69-43F8-AAEA-0E8A6AC692D7}"/>
              </a:ext>
            </a:extLst>
          </p:cNvPr>
          <p:cNvSpPr txBox="1"/>
          <p:nvPr/>
        </p:nvSpPr>
        <p:spPr>
          <a:xfrm>
            <a:off x="1062482" y="4627768"/>
            <a:ext cx="739664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>
                <a:hlinkClick r:id="rId4"/>
              </a:rPr>
              <a:t>https://github.com/moonkracker/Ants-Station/blob/main/Dashboard/ajax.php#L101</a:t>
            </a:r>
            <a:r>
              <a:rPr lang="en-A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121636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B577D46-1478-4985-8995-938DBB1EBF3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54D846-C859-432A-9DDA-2E4F5F2AAA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927" y="0"/>
            <a:ext cx="627814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0954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6EBF8-907F-4F7A-9D0C-772F063AE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 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E0284-F7E3-4A10-8F8B-A607F6037F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Fiddly</a:t>
            </a:r>
          </a:p>
          <a:p>
            <a:r>
              <a:rPr lang="en-AU" dirty="0"/>
              <a:t>Clunky</a:t>
            </a:r>
          </a:p>
          <a:p>
            <a:r>
              <a:rPr lang="en-AU" dirty="0"/>
              <a:t>Not portable</a:t>
            </a:r>
          </a:p>
          <a:p>
            <a:r>
              <a:rPr lang="en-AU" dirty="0"/>
              <a:t>Rage inducing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090938-0B54-4B12-9C89-FCFE4436B494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AU" dirty="0"/>
              <a:t>Great for once off problems</a:t>
            </a:r>
          </a:p>
          <a:p>
            <a:r>
              <a:rPr lang="en-AU" dirty="0"/>
              <a:t>Can add BAD vulns</a:t>
            </a:r>
          </a:p>
          <a:p>
            <a:r>
              <a:rPr lang="en-AU" dirty="0"/>
              <a:t>Easy bypasses in defence solutions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2B84BB-BE7F-42F1-A58B-C5E7245A03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33</a:t>
            </a:fld>
            <a:endParaRPr lang="en"/>
          </a:p>
        </p:txBody>
      </p:sp>
      <p:pic>
        <p:nvPicPr>
          <p:cNvPr id="18436" name="Picture 4">
            <a:extLst>
              <a:ext uri="{FF2B5EF4-FFF2-40B4-BE49-F238E27FC236}">
                <a16:creationId xmlns:a16="http://schemas.microsoft.com/office/drawing/2014/main" id="{632A1876-FF3A-45AE-8B64-F43FD7D8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1293" y="712026"/>
            <a:ext cx="2892051" cy="424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86999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4BB0"/>
        </a:solidFill>
        <a:effectLst/>
      </p:bgPr>
    </p:bg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3"/>
          <p:cNvSpPr txBox="1">
            <a:spLocks noGrp="1"/>
          </p:cNvSpPr>
          <p:nvPr>
            <p:ph type="ctrTitle" idx="4294967295"/>
          </p:nvPr>
        </p:nvSpPr>
        <p:spPr>
          <a:xfrm>
            <a:off x="762000" y="2471150"/>
            <a:ext cx="4777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rgbClr val="FFFFFF"/>
                </a:solidFill>
              </a:rPr>
              <a:t>THANKS!</a:t>
            </a:r>
            <a:endParaRPr sz="12000">
              <a:solidFill>
                <a:srgbClr val="FFFFFF"/>
              </a:solidFill>
            </a:endParaRPr>
          </a:p>
        </p:txBody>
      </p:sp>
      <p:sp>
        <p:nvSpPr>
          <p:cNvPr id="298" name="Google Shape;298;p33"/>
          <p:cNvSpPr txBox="1">
            <a:spLocks noGrp="1"/>
          </p:cNvSpPr>
          <p:nvPr>
            <p:ph type="subTitle" idx="4294967295"/>
          </p:nvPr>
        </p:nvSpPr>
        <p:spPr>
          <a:xfrm>
            <a:off x="762000" y="3296868"/>
            <a:ext cx="6593700" cy="14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FF"/>
                </a:solidFill>
              </a:rPr>
              <a:t>Any questions?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AU" sz="18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https://github.com/EMSeek/RageEx</a:t>
            </a:r>
            <a:r>
              <a:rPr lang="en-AU" sz="1800" dirty="0">
                <a:solidFill>
                  <a:schemeClr val="bg1"/>
                </a:solidFill>
              </a:rPr>
              <a:t> </a:t>
            </a:r>
            <a:endParaRPr sz="1800" dirty="0">
              <a:solidFill>
                <a:schemeClr val="bg1"/>
              </a:solidFill>
            </a:endParaRPr>
          </a:p>
        </p:txBody>
      </p:sp>
      <p:sp>
        <p:nvSpPr>
          <p:cNvPr id="299" name="Google Shape;299;p33"/>
          <p:cNvSpPr/>
          <p:nvPr/>
        </p:nvSpPr>
        <p:spPr>
          <a:xfrm>
            <a:off x="5608400" y="449600"/>
            <a:ext cx="2818200" cy="2653800"/>
          </a:xfrm>
          <a:prstGeom prst="wedgeEllipseCallout">
            <a:avLst>
              <a:gd name="adj1" fmla="val -57425"/>
              <a:gd name="adj2" fmla="val 37651"/>
            </a:avLst>
          </a:pr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3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4B687963-67A8-4A6B-BD6C-8B0563393B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455" b="94432" l="5000" r="94405">
                        <a14:foregroundMark x1="12143" y1="46136" x2="12143" y2="46136"/>
                        <a14:foregroundMark x1="15476" y1="46364" x2="15476" y2="46364"/>
                        <a14:foregroundMark x1="5000" y1="42273" x2="5000" y2="42273"/>
                        <a14:foregroundMark x1="8214" y1="33977" x2="8214" y2="33977"/>
                        <a14:foregroundMark x1="11548" y1="27159" x2="11548" y2="27159"/>
                        <a14:foregroundMark x1="17262" y1="19318" x2="17262" y2="19318"/>
                        <a14:foregroundMark x1="29405" y1="10341" x2="29405" y2="10341"/>
                        <a14:foregroundMark x1="38333" y1="7045" x2="38333" y2="7045"/>
                        <a14:foregroundMark x1="51071" y1="5455" x2="51071" y2="5455"/>
                        <a14:foregroundMark x1="85476" y1="25227" x2="85476" y2="25227"/>
                        <a14:foregroundMark x1="94405" y1="47159" x2="94405" y2="47159"/>
                        <a14:foregroundMark x1="34762" y1="89432" x2="34762" y2="89432"/>
                        <a14:foregroundMark x1="39405" y1="90000" x2="39405" y2="90000"/>
                        <a14:foregroundMark x1="50238" y1="94432" x2="50238" y2="94432"/>
                        <a14:foregroundMark x1="47500" y1="82614" x2="47500" y2="82614"/>
                        <a14:foregroundMark x1="52500" y1="82841" x2="52500" y2="82841"/>
                        <a14:foregroundMark x1="57262" y1="83409" x2="57262" y2="83409"/>
                        <a14:foregroundMark x1="60119" y1="83409" x2="60119" y2="83409"/>
                        <a14:foregroundMark x1="57262" y1="82614" x2="57262" y2="82614"/>
                        <a14:foregroundMark x1="60833" y1="81136" x2="60833" y2="81136"/>
                        <a14:foregroundMark x1="64524" y1="78750" x2="64524" y2="78750"/>
                        <a14:foregroundMark x1="66905" y1="76818" x2="66905" y2="76818"/>
                        <a14:foregroundMark x1="67024" y1="74773" x2="67024" y2="74773"/>
                        <a14:foregroundMark x1="65476" y1="73864" x2="65476" y2="73864"/>
                        <a14:foregroundMark x1="65000" y1="66136" x2="65000" y2="66136"/>
                        <a14:foregroundMark x1="58333" y1="66136" x2="58333" y2="66136"/>
                        <a14:foregroundMark x1="61905" y1="67500" x2="61905" y2="67500"/>
                        <a14:foregroundMark x1="62262" y1="64545" x2="62262" y2="64545"/>
                        <a14:foregroundMark x1="64643" y1="64659" x2="64643" y2="64659"/>
                        <a14:foregroundMark x1="62619" y1="66705" x2="62619" y2="66705"/>
                        <a14:foregroundMark x1="58690" y1="68182" x2="58690" y2="68182"/>
                        <a14:foregroundMark x1="60476" y1="64659" x2="60476" y2="64659"/>
                        <a14:foregroundMark x1="55952" y1="65227" x2="55952" y2="65227"/>
                        <a14:foregroundMark x1="56190" y1="67159" x2="56190" y2="67159"/>
                        <a14:foregroundMark x1="54405" y1="68182" x2="54405" y2="68182"/>
                        <a14:foregroundMark x1="54167" y1="66023" x2="54167" y2="66023"/>
                        <a14:foregroundMark x1="50833" y1="66705" x2="50833" y2="66705"/>
                        <a14:foregroundMark x1="47619" y1="69318" x2="47619" y2="69318"/>
                        <a14:foregroundMark x1="44524" y1="66818" x2="44524" y2="66818"/>
                        <a14:foregroundMark x1="48095" y1="66818" x2="48095" y2="66818"/>
                        <a14:foregroundMark x1="41310" y1="67841" x2="41310" y2="67841"/>
                        <a14:foregroundMark x1="39643" y1="66250" x2="39643" y2="66250"/>
                        <a14:foregroundMark x1="38571" y1="66250" x2="38571" y2="66250"/>
                        <a14:foregroundMark x1="36786" y1="65682" x2="36786" y2="65682"/>
                        <a14:foregroundMark x1="33690" y1="65682" x2="33690" y2="65682"/>
                        <a14:foregroundMark x1="33333" y1="71136" x2="33333" y2="71136"/>
                        <a14:foregroundMark x1="32143" y1="75795" x2="32143" y2="75795"/>
                        <a14:foregroundMark x1="34524" y1="78977" x2="34524" y2="78977"/>
                        <a14:foregroundMark x1="39048" y1="81591" x2="39048" y2="81591"/>
                        <a14:foregroundMark x1="44286" y1="81705" x2="44286" y2="817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1882" y="565959"/>
            <a:ext cx="2311236" cy="2421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5D938BD-4888-4290-9A63-1C47468A81F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3076" name="Picture 4" descr="Drake Posting Meme (Dr. Strange) Template by Josael281999 on DeviantArt">
            <a:extLst>
              <a:ext uri="{FF2B5EF4-FFF2-40B4-BE49-F238E27FC236}">
                <a16:creationId xmlns:a16="http://schemas.microsoft.com/office/drawing/2014/main" id="{49B26F79-2A62-4104-AAC1-461A2F7A9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6113" y="0"/>
            <a:ext cx="5310187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1F1225A1-310C-4B83-8B2E-3826CC19AB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83" t="60287" r="9602" b="4594"/>
          <a:stretch/>
        </p:blipFill>
        <p:spPr bwMode="auto">
          <a:xfrm>
            <a:off x="4932606" y="3147557"/>
            <a:ext cx="2021789" cy="1672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54E27918-5B7E-4950-8C77-ABC4DDE7B5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20" t="4826" r="6461" b="57160"/>
          <a:stretch/>
        </p:blipFill>
        <p:spPr bwMode="auto">
          <a:xfrm>
            <a:off x="4679882" y="261914"/>
            <a:ext cx="2527236" cy="1810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5217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A7B6E-5EBF-40B5-96E9-8439DD575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Standard?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FBD9F7-B168-4C76-B388-2013F19B09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Basic</a:t>
            </a:r>
            <a:r>
              <a:rPr lang="en-AU" dirty="0"/>
              <a:t> (</a:t>
            </a:r>
            <a:r>
              <a:rPr lang="en-AU" strike="sngStrike" dirty="0"/>
              <a:t>Simple</a:t>
            </a:r>
            <a:r>
              <a:rPr lang="en-AU" dirty="0"/>
              <a:t>)</a:t>
            </a:r>
          </a:p>
          <a:p>
            <a:r>
              <a:rPr lang="en-AU" dirty="0"/>
              <a:t>Escape meta char \( \), etc</a:t>
            </a:r>
          </a:p>
          <a:p>
            <a:pPr marL="114300" indent="0">
              <a:buNone/>
            </a:pP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E14E72-2DF2-4182-BFE3-C354ED4F0A62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AU" b="1" dirty="0"/>
              <a:t>Extended</a:t>
            </a:r>
          </a:p>
          <a:p>
            <a:r>
              <a:rPr lang="en-AU" dirty="0"/>
              <a:t>Adds ?, + and |</a:t>
            </a:r>
          </a:p>
          <a:p>
            <a:r>
              <a:rPr lang="en-AU" dirty="0"/>
              <a:t>No escape meta chars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52E72B-DA08-482B-B67B-826B0D2BA511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AU" b="1" dirty="0"/>
              <a:t>PCRE</a:t>
            </a:r>
          </a:p>
          <a:p>
            <a:r>
              <a:rPr lang="en-AU" dirty="0"/>
              <a:t>LOTS of syntax</a:t>
            </a:r>
          </a:p>
          <a:p>
            <a:r>
              <a:rPr lang="en-AU" dirty="0"/>
              <a:t>Closest thing to a standard</a:t>
            </a:r>
          </a:p>
          <a:p>
            <a:r>
              <a:rPr lang="en-AU" dirty="0"/>
              <a:t>PCRE != Perl regex</a:t>
            </a:r>
          </a:p>
          <a:p>
            <a:pPr marL="114300" indent="0">
              <a:buNone/>
            </a:pP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6431B-6CA8-47F1-A66A-CD68CE88841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61799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A7B6E-5EBF-40B5-96E9-8439DD575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Standard?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FBD9F7-B168-4C76-B388-2013F19B09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Basic </a:t>
            </a:r>
            <a:r>
              <a:rPr lang="en-AU" strike="sngStrike" dirty="0"/>
              <a:t>(Simple)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E14E72-2DF2-4182-BFE3-C354ED4F0A62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AU" dirty="0"/>
              <a:t>Extended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52E72B-DA08-482B-B67B-826B0D2BA511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AU" dirty="0"/>
              <a:t>PCRE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6431B-6CA8-47F1-A66A-CD68CE88841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F7E935F3-E3D2-49BA-8668-A91A790A0A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0610" y1="27494" x2="70610" y2="27494"/>
                        <a14:foregroundMark x1="69024" y1="28710" x2="69024" y2="28710"/>
                        <a14:foregroundMark x1="72683" y1="30657" x2="72683" y2="30657"/>
                        <a14:foregroundMark x1="73293" y1="29927" x2="73293" y2="29927"/>
                        <a14:foregroundMark x1="72073" y1="38686" x2="72073" y2="38686"/>
                        <a14:foregroundMark x1="72927" y1="37470" x2="72927" y2="37470"/>
                        <a14:foregroundMark x1="72683" y1="36740" x2="72683" y2="36740"/>
                        <a14:foregroundMark x1="72439" y1="35523" x2="72439" y2="35523"/>
                        <a14:backgroundMark x1="35854" y1="43552" x2="35854" y2="43552"/>
                        <a14:backgroundMark x1="36098" y1="37956" x2="36098" y2="37956"/>
                        <a14:backgroundMark x1="42561" y1="38929" x2="42561" y2="38929"/>
                        <a14:backgroundMark x1="39756" y1="45499" x2="39756" y2="45499"/>
                        <a14:backgroundMark x1="72073" y1="35766" x2="72073" y2="35766"/>
                        <a14:backgroundMark x1="72317" y1="35036" x2="72317" y2="350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063" y="396490"/>
            <a:ext cx="8821339" cy="4421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1675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A300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2905800" y="2161800"/>
            <a:ext cx="33324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GNU grep has the following options: "</a:t>
            </a:r>
            <a:r>
              <a:rPr lang="en-US" dirty="0">
                <a:solidFill>
                  <a:schemeClr val="accent6"/>
                </a:solidFill>
              </a:rPr>
              <a:t>grep -E</a:t>
            </a:r>
            <a:r>
              <a:rPr lang="en-US" dirty="0"/>
              <a:t>" for </a:t>
            </a:r>
            <a:r>
              <a:rPr lang="en-US" dirty="0">
                <a:solidFill>
                  <a:schemeClr val="accent6"/>
                </a:solidFill>
              </a:rPr>
              <a:t>ERE</a:t>
            </a:r>
            <a:r>
              <a:rPr lang="en-US" dirty="0"/>
              <a:t>, and "</a:t>
            </a:r>
            <a:r>
              <a:rPr lang="en-US" dirty="0">
                <a:solidFill>
                  <a:schemeClr val="accent6"/>
                </a:solidFill>
              </a:rPr>
              <a:t>grep -G</a:t>
            </a:r>
            <a:r>
              <a:rPr lang="en-US" dirty="0"/>
              <a:t>" for </a:t>
            </a:r>
            <a:r>
              <a:rPr lang="en-US" dirty="0">
                <a:solidFill>
                  <a:schemeClr val="accent6"/>
                </a:solidFill>
              </a:rPr>
              <a:t>BRE</a:t>
            </a:r>
            <a:r>
              <a:rPr lang="en-US" dirty="0"/>
              <a:t> (the default), and "</a:t>
            </a:r>
            <a:r>
              <a:rPr lang="en-US" dirty="0">
                <a:solidFill>
                  <a:schemeClr val="accent6"/>
                </a:solidFill>
              </a:rPr>
              <a:t>grep -P</a:t>
            </a:r>
            <a:r>
              <a:rPr lang="en-US" dirty="0"/>
              <a:t>" for </a:t>
            </a:r>
            <a:r>
              <a:rPr lang="en-US" dirty="0">
                <a:solidFill>
                  <a:schemeClr val="accent6"/>
                </a:solidFill>
              </a:rPr>
              <a:t>Perl</a:t>
            </a:r>
            <a:r>
              <a:rPr lang="en-US" dirty="0"/>
              <a:t> regexes</a:t>
            </a:r>
            <a:endParaRPr dirty="0"/>
          </a:p>
        </p:txBody>
      </p:sp>
      <p:sp>
        <p:nvSpPr>
          <p:cNvPr id="100" name="Google Shape;100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274D4F-8330-4157-8F29-FF71EE2D30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739CCF-E389-497D-B714-467BDF682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116" y="636418"/>
            <a:ext cx="8561767" cy="387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946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025598-AFD9-4553-8A75-D624704DA4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8B4F31-A6F0-43E9-B409-A28A49C4C25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B0E4333-30A5-4BB9-8635-45BCE117B4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0263" y="833252"/>
            <a:ext cx="5714124" cy="3678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0110257"/>
      </p:ext>
    </p:extLst>
  </p:cSld>
  <p:clrMapOvr>
    <a:masterClrMapping/>
  </p:clrMapOvr>
</p:sld>
</file>

<file path=ppt/theme/theme1.xml><?xml version="1.0" encoding="utf-8"?>
<a:theme xmlns:a="http://schemas.openxmlformats.org/drawingml/2006/main" name="Jachimo template">
  <a:themeElements>
    <a:clrScheme name="Custom 347">
      <a:dk1>
        <a:srgbClr val="000000"/>
      </a:dk1>
      <a:lt1>
        <a:srgbClr val="FFFFFF"/>
      </a:lt1>
      <a:dk2>
        <a:srgbClr val="7A868B"/>
      </a:dk2>
      <a:lt2>
        <a:srgbClr val="D5DEE2"/>
      </a:lt2>
      <a:accent1>
        <a:srgbClr val="FF4026"/>
      </a:accent1>
      <a:accent2>
        <a:srgbClr val="FFA300"/>
      </a:accent2>
      <a:accent3>
        <a:srgbClr val="FAD900"/>
      </a:accent3>
      <a:accent4>
        <a:srgbClr val="A6CD02"/>
      </a:accent4>
      <a:accent5>
        <a:srgbClr val="35C4CA"/>
      </a:accent5>
      <a:accent6>
        <a:srgbClr val="00A7EB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9051</TotalTime>
  <Words>954</Words>
  <Application>Microsoft Office PowerPoint</Application>
  <PresentationFormat>On-screen Show (16:9)</PresentationFormat>
  <Paragraphs>158</Paragraphs>
  <Slides>34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Sniglet</vt:lpstr>
      <vt:lpstr>Consolas</vt:lpstr>
      <vt:lpstr>Arial</vt:lpstr>
      <vt:lpstr>Times New Roman</vt:lpstr>
      <vt:lpstr>Bangers</vt:lpstr>
      <vt:lpstr>Cascadia Mono</vt:lpstr>
      <vt:lpstr>Jachimo template</vt:lpstr>
      <vt:lpstr>HACK THE pLANET!!!  REGEX EDITION</vt:lpstr>
      <vt:lpstr> RAGEX</vt:lpstr>
      <vt:lpstr>What are they?</vt:lpstr>
      <vt:lpstr>PowerPoint Presentation</vt:lpstr>
      <vt:lpstr>Standard?</vt:lpstr>
      <vt:lpstr>Standard?</vt:lpstr>
      <vt:lpstr>PowerPoint Presentation</vt:lpstr>
      <vt:lpstr>PowerPoint Presentation</vt:lpstr>
      <vt:lpstr>PowerPoint Presentation</vt:lpstr>
      <vt:lpstr>METACHARATERS</vt:lpstr>
      <vt:lpstr>Character classes</vt:lpstr>
      <vt:lpstr>Character classes</vt:lpstr>
      <vt:lpstr>PowerPoint Presentation</vt:lpstr>
      <vt:lpstr>PowerPoint Presentation</vt:lpstr>
      <vt:lpstr>What Are we matching?</vt:lpstr>
      <vt:lpstr>What are we matching?</vt:lpstr>
      <vt:lpstr>What are we matching?</vt:lpstr>
      <vt:lpstr>PowerPoint Presentation</vt:lpstr>
      <vt:lpstr>PowerPoint Presentation</vt:lpstr>
      <vt:lpstr>Greedy Matching</vt:lpstr>
      <vt:lpstr>ReGEX Denial of service</vt:lpstr>
      <vt:lpstr>Modifiers</vt:lpstr>
      <vt:lpstr>Modifiers</vt:lpstr>
      <vt:lpstr>Modifiers</vt:lpstr>
      <vt:lpstr>INPUT VALIDATION</vt:lpstr>
      <vt:lpstr>REMOVE NON ALPHA CHARS</vt:lpstr>
      <vt:lpstr>ASCII</vt:lpstr>
      <vt:lpstr>PowerPoint Presentation</vt:lpstr>
      <vt:lpstr>PowerPoint Presentation</vt:lpstr>
      <vt:lpstr>Code igniter filter bypass</vt:lpstr>
      <vt:lpstr>PowerPoint Presentation</vt:lpstr>
      <vt:lpstr>PowerPoint Presentation</vt:lpstr>
      <vt:lpstr>In SUMMARY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Eldar Marcussen</dc:creator>
  <cp:lastModifiedBy>Eldar Marcussen</cp:lastModifiedBy>
  <cp:revision>1</cp:revision>
  <dcterms:modified xsi:type="dcterms:W3CDTF">2021-11-10T06:12:03Z</dcterms:modified>
</cp:coreProperties>
</file>